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Lst>
  <p:notesMasterIdLst>
    <p:notesMasterId r:id="rId6"/>
  </p:notesMasterIdLst>
  <p:sldIdLst>
    <p:sldId id="256" r:id="rId5"/>
  </p:sldIdLst>
  <p:sldSz cx="32918400" cy="21945600"/>
  <p:notesSz cx="7004050" cy="929005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 uri="{2D200454-40CA-4A62-9FC3-DE9A4176ACB9}">
      <p15:notesGuideLst xmlns:p15="http://schemas.microsoft.com/office/powerpoint/2012/main">
        <p15:guide id="1" orient="horz" pos="2926">
          <p15:clr>
            <a:srgbClr val="A4A3A4"/>
          </p15:clr>
        </p15:guide>
        <p15:guide id="2" pos="2206">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 roundtripDataSignature="AMtx7miRyj2pkHfAHSAOhTrawTPFsydNG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4" d="100"/>
          <a:sy n="34" d="100"/>
        </p:scale>
        <p:origin x="-222" y="510"/>
      </p:cViewPr>
      <p:guideLst>
        <p:guide orient="horz" pos="6912"/>
        <p:guide pos="10368"/>
      </p:guideLst>
    </p:cSldViewPr>
  </p:slideViewPr>
  <p:notesTextViewPr>
    <p:cViewPr>
      <p:scale>
        <a:sx n="3" d="2"/>
        <a:sy n="3" d="2"/>
      </p:scale>
      <p:origin x="0" y="0"/>
    </p:cViewPr>
  </p:notesTextViewPr>
  <p:notesViewPr>
    <p:cSldViewPr snapToGrid="0">
      <p:cViewPr varScale="1">
        <p:scale>
          <a:sx n="100" d="100"/>
          <a:sy n="100" d="100"/>
        </p:scale>
        <p:origin x="0" y="0"/>
      </p:cViewPr>
      <p:guideLst>
        <p:guide orient="horz" pos="2926"/>
        <p:guide pos="2206"/>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customschemas.google.com/relationships/presentationmetadata" Target="metadata"/><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mmanuel Abioye" userId="0c0cd357-a805-444a-903d-24d1f79e201a" providerId="ADAL" clId="{EBA89E68-2608-49C4-856D-DF2FAA0A29AC}"/>
    <pc:docChg chg="undo custSel modSld">
      <pc:chgData name="Emmanuel Abioye" userId="0c0cd357-a805-444a-903d-24d1f79e201a" providerId="ADAL" clId="{EBA89E68-2608-49C4-856D-DF2FAA0A29AC}" dt="2025-04-24T04:06:24.093" v="951" actId="1076"/>
      <pc:docMkLst>
        <pc:docMk/>
      </pc:docMkLst>
      <pc:sldChg chg="addSp delSp modSp">
        <pc:chgData name="Emmanuel Abioye" userId="0c0cd357-a805-444a-903d-24d1f79e201a" providerId="ADAL" clId="{EBA89E68-2608-49C4-856D-DF2FAA0A29AC}" dt="2025-04-24T04:06:24.093" v="951" actId="1076"/>
        <pc:sldMkLst>
          <pc:docMk/>
          <pc:sldMk cId="0" sldId="256"/>
        </pc:sldMkLst>
        <pc:spChg chg="add mod">
          <ac:chgData name="Emmanuel Abioye" userId="0c0cd357-a805-444a-903d-24d1f79e201a" providerId="ADAL" clId="{EBA89E68-2608-49C4-856D-DF2FAA0A29AC}" dt="2025-04-24T03:39:31.264" v="905"/>
          <ac:spMkLst>
            <pc:docMk/>
            <pc:sldMk cId="0" sldId="256"/>
            <ac:spMk id="4" creationId="{80408E2B-BB75-4D59-BA55-1A9610EF3C25}"/>
          </ac:spMkLst>
        </pc:spChg>
        <pc:spChg chg="add mod">
          <ac:chgData name="Emmanuel Abioye" userId="0c0cd357-a805-444a-903d-24d1f79e201a" providerId="ADAL" clId="{EBA89E68-2608-49C4-856D-DF2FAA0A29AC}" dt="2025-04-24T03:34:53.165" v="799" actId="20577"/>
          <ac:spMkLst>
            <pc:docMk/>
            <pc:sldMk cId="0" sldId="256"/>
            <ac:spMk id="5" creationId="{309F4BC0-277D-4DB2-8CE7-A3465D37043F}"/>
          </ac:spMkLst>
        </pc:spChg>
        <pc:spChg chg="add mod">
          <ac:chgData name="Emmanuel Abioye" userId="0c0cd357-a805-444a-903d-24d1f79e201a" providerId="ADAL" clId="{EBA89E68-2608-49C4-856D-DF2FAA0A29AC}" dt="2025-04-24T03:39:31.264" v="905"/>
          <ac:spMkLst>
            <pc:docMk/>
            <pc:sldMk cId="0" sldId="256"/>
            <ac:spMk id="6" creationId="{C30050C2-665E-4D06-89D9-D0EC6CD07CAF}"/>
          </ac:spMkLst>
        </pc:spChg>
        <pc:spChg chg="add del">
          <ac:chgData name="Emmanuel Abioye" userId="0c0cd357-a805-444a-903d-24d1f79e201a" providerId="ADAL" clId="{EBA89E68-2608-49C4-856D-DF2FAA0A29AC}" dt="2025-04-21T07:08:16.361" v="127"/>
          <ac:spMkLst>
            <pc:docMk/>
            <pc:sldMk cId="0" sldId="256"/>
            <ac:spMk id="7" creationId="{47C272AB-C366-4D7D-BC2A-18CCB9CE1E8C}"/>
          </ac:spMkLst>
        </pc:spChg>
        <pc:spChg chg="add mod">
          <ac:chgData name="Emmanuel Abioye" userId="0c0cd357-a805-444a-903d-24d1f79e201a" providerId="ADAL" clId="{EBA89E68-2608-49C4-856D-DF2FAA0A29AC}" dt="2025-04-24T03:40:41.341" v="944" actId="20577"/>
          <ac:spMkLst>
            <pc:docMk/>
            <pc:sldMk cId="0" sldId="256"/>
            <ac:spMk id="8" creationId="{1A2B84D2-3ECD-445F-82FB-CDCE06DC46EB}"/>
          </ac:spMkLst>
        </pc:spChg>
        <pc:spChg chg="add mod">
          <ac:chgData name="Emmanuel Abioye" userId="0c0cd357-a805-444a-903d-24d1f79e201a" providerId="ADAL" clId="{EBA89E68-2608-49C4-856D-DF2FAA0A29AC}" dt="2025-04-23T07:11:48.981" v="496" actId="12"/>
          <ac:spMkLst>
            <pc:docMk/>
            <pc:sldMk cId="0" sldId="256"/>
            <ac:spMk id="9" creationId="{C348324F-FB23-4992-932E-906B4CA05517}"/>
          </ac:spMkLst>
        </pc:spChg>
        <pc:spChg chg="add mod">
          <ac:chgData name="Emmanuel Abioye" userId="0c0cd357-a805-444a-903d-24d1f79e201a" providerId="ADAL" clId="{EBA89E68-2608-49C4-856D-DF2FAA0A29AC}" dt="2025-04-24T03:39:31.264" v="905"/>
          <ac:spMkLst>
            <pc:docMk/>
            <pc:sldMk cId="0" sldId="256"/>
            <ac:spMk id="10" creationId="{41B2AB2F-AB57-488F-A6A3-0CA38238F1C0}"/>
          </ac:spMkLst>
        </pc:spChg>
        <pc:spChg chg="add mod">
          <ac:chgData name="Emmanuel Abioye" userId="0c0cd357-a805-444a-903d-24d1f79e201a" providerId="ADAL" clId="{EBA89E68-2608-49C4-856D-DF2FAA0A29AC}" dt="2025-04-24T03:39:31.264" v="905"/>
          <ac:spMkLst>
            <pc:docMk/>
            <pc:sldMk cId="0" sldId="256"/>
            <ac:spMk id="14" creationId="{11C78840-8B9D-4461-B29C-717A76BEE081}"/>
          </ac:spMkLst>
        </pc:spChg>
        <pc:spChg chg="add del">
          <ac:chgData name="Emmanuel Abioye" userId="0c0cd357-a805-444a-903d-24d1f79e201a" providerId="ADAL" clId="{EBA89E68-2608-49C4-856D-DF2FAA0A29AC}" dt="2025-04-23T07:19:18.315" v="546"/>
          <ac:spMkLst>
            <pc:docMk/>
            <pc:sldMk cId="0" sldId="256"/>
            <ac:spMk id="17" creationId="{A756B6D9-27E1-4E92-87B0-7442DAC13DFE}"/>
          </ac:spMkLst>
        </pc:spChg>
        <pc:spChg chg="add mod">
          <ac:chgData name="Emmanuel Abioye" userId="0c0cd357-a805-444a-903d-24d1f79e201a" providerId="ADAL" clId="{EBA89E68-2608-49C4-856D-DF2FAA0A29AC}" dt="2025-04-21T07:26:51.609" v="311" actId="1076"/>
          <ac:spMkLst>
            <pc:docMk/>
            <pc:sldMk cId="0" sldId="256"/>
            <ac:spMk id="29" creationId="{92BF010A-0E96-44CA-B60A-A7C74A72EB24}"/>
          </ac:spMkLst>
        </pc:spChg>
        <pc:spChg chg="mod">
          <ac:chgData name="Emmanuel Abioye" userId="0c0cd357-a805-444a-903d-24d1f79e201a" providerId="ADAL" clId="{EBA89E68-2608-49C4-856D-DF2FAA0A29AC}" dt="2025-04-24T03:33:21.162" v="774" actId="20577"/>
          <ac:spMkLst>
            <pc:docMk/>
            <pc:sldMk cId="0" sldId="256"/>
            <ac:spMk id="37" creationId="{00000000-0000-0000-0000-000000000000}"/>
          </ac:spMkLst>
        </pc:spChg>
        <pc:spChg chg="mod">
          <ac:chgData name="Emmanuel Abioye" userId="0c0cd357-a805-444a-903d-24d1f79e201a" providerId="ADAL" clId="{EBA89E68-2608-49C4-856D-DF2FAA0A29AC}" dt="2025-04-23T07:20:24.786" v="601" actId="6549"/>
          <ac:spMkLst>
            <pc:docMk/>
            <pc:sldMk cId="0" sldId="256"/>
            <ac:spMk id="38" creationId="{00000000-0000-0000-0000-000000000000}"/>
          </ac:spMkLst>
        </pc:spChg>
        <pc:spChg chg="mod">
          <ac:chgData name="Emmanuel Abioye" userId="0c0cd357-a805-444a-903d-24d1f79e201a" providerId="ADAL" clId="{EBA89E68-2608-49C4-856D-DF2FAA0A29AC}" dt="2025-04-21T07:27:29.287" v="317" actId="1076"/>
          <ac:spMkLst>
            <pc:docMk/>
            <pc:sldMk cId="0" sldId="256"/>
            <ac:spMk id="41" creationId="{00000000-0000-0000-0000-000000000000}"/>
          </ac:spMkLst>
        </pc:spChg>
        <pc:spChg chg="mod">
          <ac:chgData name="Emmanuel Abioye" userId="0c0cd357-a805-444a-903d-24d1f79e201a" providerId="ADAL" clId="{EBA89E68-2608-49C4-856D-DF2FAA0A29AC}" dt="2025-04-21T07:27:50.879" v="322" actId="1076"/>
          <ac:spMkLst>
            <pc:docMk/>
            <pc:sldMk cId="0" sldId="256"/>
            <ac:spMk id="42" creationId="{00000000-0000-0000-0000-000000000000}"/>
          </ac:spMkLst>
        </pc:spChg>
        <pc:spChg chg="mod">
          <ac:chgData name="Emmanuel Abioye" userId="0c0cd357-a805-444a-903d-24d1f79e201a" providerId="ADAL" clId="{EBA89E68-2608-49C4-856D-DF2FAA0A29AC}" dt="2025-04-21T07:17:56.334" v="198" actId="1076"/>
          <ac:spMkLst>
            <pc:docMk/>
            <pc:sldMk cId="0" sldId="256"/>
            <ac:spMk id="43" creationId="{00000000-0000-0000-0000-000000000000}"/>
          </ac:spMkLst>
        </pc:spChg>
        <pc:spChg chg="mod">
          <ac:chgData name="Emmanuel Abioye" userId="0c0cd357-a805-444a-903d-24d1f79e201a" providerId="ADAL" clId="{EBA89E68-2608-49C4-856D-DF2FAA0A29AC}" dt="2025-04-23T22:48:11.719" v="757" actId="6549"/>
          <ac:spMkLst>
            <pc:docMk/>
            <pc:sldMk cId="0" sldId="256"/>
            <ac:spMk id="44" creationId="{00000000-0000-0000-0000-000000000000}"/>
          </ac:spMkLst>
        </pc:spChg>
        <pc:spChg chg="mod">
          <ac:chgData name="Emmanuel Abioye" userId="0c0cd357-a805-444a-903d-24d1f79e201a" providerId="ADAL" clId="{EBA89E68-2608-49C4-856D-DF2FAA0A29AC}" dt="2025-04-21T07:27:46.975" v="321" actId="1076"/>
          <ac:spMkLst>
            <pc:docMk/>
            <pc:sldMk cId="0" sldId="256"/>
            <ac:spMk id="45" creationId="{00000000-0000-0000-0000-000000000000}"/>
          </ac:spMkLst>
        </pc:spChg>
        <pc:spChg chg="mod">
          <ac:chgData name="Emmanuel Abioye" userId="0c0cd357-a805-444a-903d-24d1f79e201a" providerId="ADAL" clId="{EBA89E68-2608-49C4-856D-DF2FAA0A29AC}" dt="2025-04-23T22:47:25.280" v="756" actId="313"/>
          <ac:spMkLst>
            <pc:docMk/>
            <pc:sldMk cId="0" sldId="256"/>
            <ac:spMk id="46" creationId="{00000000-0000-0000-0000-000000000000}"/>
          </ac:spMkLst>
        </pc:spChg>
        <pc:spChg chg="del">
          <ac:chgData name="Emmanuel Abioye" userId="0c0cd357-a805-444a-903d-24d1f79e201a" providerId="ADAL" clId="{EBA89E68-2608-49C4-856D-DF2FAA0A29AC}" dt="2025-04-21T07:29:03.404" v="330" actId="478"/>
          <ac:spMkLst>
            <pc:docMk/>
            <pc:sldMk cId="0" sldId="256"/>
            <ac:spMk id="47" creationId="{00000000-0000-0000-0000-000000000000}"/>
          </ac:spMkLst>
        </pc:spChg>
        <pc:spChg chg="mod">
          <ac:chgData name="Emmanuel Abioye" userId="0c0cd357-a805-444a-903d-24d1f79e201a" providerId="ADAL" clId="{EBA89E68-2608-49C4-856D-DF2FAA0A29AC}" dt="2025-04-23T07:04:28.799" v="362" actId="14100"/>
          <ac:spMkLst>
            <pc:docMk/>
            <pc:sldMk cId="0" sldId="256"/>
            <ac:spMk id="48" creationId="{00000000-0000-0000-0000-000000000000}"/>
          </ac:spMkLst>
        </pc:spChg>
        <pc:spChg chg="del">
          <ac:chgData name="Emmanuel Abioye" userId="0c0cd357-a805-444a-903d-24d1f79e201a" providerId="ADAL" clId="{EBA89E68-2608-49C4-856D-DF2FAA0A29AC}" dt="2025-04-21T07:09:42.040" v="140" actId="478"/>
          <ac:spMkLst>
            <pc:docMk/>
            <pc:sldMk cId="0" sldId="256"/>
            <ac:spMk id="64" creationId="{00000000-0000-0000-0000-000000000000}"/>
          </ac:spMkLst>
        </pc:spChg>
        <pc:spChg chg="del">
          <ac:chgData name="Emmanuel Abioye" userId="0c0cd357-a805-444a-903d-24d1f79e201a" providerId="ADAL" clId="{EBA89E68-2608-49C4-856D-DF2FAA0A29AC}" dt="2025-04-21T07:09:44.458" v="141" actId="478"/>
          <ac:spMkLst>
            <pc:docMk/>
            <pc:sldMk cId="0" sldId="256"/>
            <ac:spMk id="65" creationId="{00000000-0000-0000-0000-000000000000}"/>
          </ac:spMkLst>
        </pc:spChg>
        <pc:spChg chg="mod">
          <ac:chgData name="Emmanuel Abioye" userId="0c0cd357-a805-444a-903d-24d1f79e201a" providerId="ADAL" clId="{EBA89E68-2608-49C4-856D-DF2FAA0A29AC}" dt="2025-04-21T07:21:36.666" v="254" actId="20577"/>
          <ac:spMkLst>
            <pc:docMk/>
            <pc:sldMk cId="0" sldId="256"/>
            <ac:spMk id="68" creationId="{00000000-0000-0000-0000-000000000000}"/>
          </ac:spMkLst>
        </pc:spChg>
        <pc:spChg chg="mod">
          <ac:chgData name="Emmanuel Abioye" userId="0c0cd357-a805-444a-903d-24d1f79e201a" providerId="ADAL" clId="{EBA89E68-2608-49C4-856D-DF2FAA0A29AC}" dt="2025-04-24T03:37:41.573" v="899" actId="20577"/>
          <ac:spMkLst>
            <pc:docMk/>
            <pc:sldMk cId="0" sldId="256"/>
            <ac:spMk id="69" creationId="{00000000-0000-0000-0000-000000000000}"/>
          </ac:spMkLst>
        </pc:spChg>
        <pc:spChg chg="del mod">
          <ac:chgData name="Emmanuel Abioye" userId="0c0cd357-a805-444a-903d-24d1f79e201a" providerId="ADAL" clId="{EBA89E68-2608-49C4-856D-DF2FAA0A29AC}" dt="2025-04-23T07:04:03.806" v="358" actId="478"/>
          <ac:spMkLst>
            <pc:docMk/>
            <pc:sldMk cId="0" sldId="256"/>
            <ac:spMk id="76" creationId="{00000000-0000-0000-0000-000000000000}"/>
          </ac:spMkLst>
        </pc:spChg>
        <pc:spChg chg="del mod">
          <ac:chgData name="Emmanuel Abioye" userId="0c0cd357-a805-444a-903d-24d1f79e201a" providerId="ADAL" clId="{EBA89E68-2608-49C4-856D-DF2FAA0A29AC}" dt="2025-04-21T07:11:46.978" v="154" actId="478"/>
          <ac:spMkLst>
            <pc:docMk/>
            <pc:sldMk cId="0" sldId="256"/>
            <ac:spMk id="86" creationId="{00000000-0000-0000-0000-000000000000}"/>
          </ac:spMkLst>
        </pc:spChg>
        <pc:spChg chg="del mod">
          <ac:chgData name="Emmanuel Abioye" userId="0c0cd357-a805-444a-903d-24d1f79e201a" providerId="ADAL" clId="{EBA89E68-2608-49C4-856D-DF2FAA0A29AC}" dt="2025-04-21T07:16:33.502" v="189" actId="478"/>
          <ac:spMkLst>
            <pc:docMk/>
            <pc:sldMk cId="0" sldId="256"/>
            <ac:spMk id="89" creationId="{00000000-0000-0000-0000-000000000000}"/>
          </ac:spMkLst>
        </pc:spChg>
        <pc:picChg chg="mod">
          <ac:chgData name="Emmanuel Abioye" userId="0c0cd357-a805-444a-903d-24d1f79e201a" providerId="ADAL" clId="{EBA89E68-2608-49C4-856D-DF2FAA0A29AC}" dt="2025-04-24T03:12:58.669" v="766" actId="14100"/>
          <ac:picMkLst>
            <pc:docMk/>
            <pc:sldMk cId="0" sldId="256"/>
            <ac:picMk id="3" creationId="{DC454EC5-4725-4819-8ACB-B01C67FF9810}"/>
          </ac:picMkLst>
        </pc:picChg>
        <pc:picChg chg="add mod">
          <ac:chgData name="Emmanuel Abioye" userId="0c0cd357-a805-444a-903d-24d1f79e201a" providerId="ADAL" clId="{EBA89E68-2608-49C4-856D-DF2FAA0A29AC}" dt="2025-04-23T06:53:00.329" v="342" actId="1076"/>
          <ac:picMkLst>
            <pc:docMk/>
            <pc:sldMk cId="0" sldId="256"/>
            <ac:picMk id="7" creationId="{CA2D9CFE-744C-4B65-8940-5D94EF6AF04B}"/>
          </ac:picMkLst>
        </pc:picChg>
        <pc:picChg chg="add mod">
          <ac:chgData name="Emmanuel Abioye" userId="0c0cd357-a805-444a-903d-24d1f79e201a" providerId="ADAL" clId="{EBA89E68-2608-49C4-856D-DF2FAA0A29AC}" dt="2025-04-23T07:14:48.098" v="505" actId="14100"/>
          <ac:picMkLst>
            <pc:docMk/>
            <pc:sldMk cId="0" sldId="256"/>
            <ac:picMk id="11" creationId="{D02016F0-F514-43BC-8994-4A60AB410C60}"/>
          </ac:picMkLst>
        </pc:picChg>
        <pc:picChg chg="add mod">
          <ac:chgData name="Emmanuel Abioye" userId="0c0cd357-a805-444a-903d-24d1f79e201a" providerId="ADAL" clId="{EBA89E68-2608-49C4-856D-DF2FAA0A29AC}" dt="2025-04-23T07:17:45.780" v="541" actId="14100"/>
          <ac:picMkLst>
            <pc:docMk/>
            <pc:sldMk cId="0" sldId="256"/>
            <ac:picMk id="12" creationId="{BCF48FCF-7B0A-4B53-911A-96DBB7D2C1D2}"/>
          </ac:picMkLst>
        </pc:picChg>
        <pc:picChg chg="add mod">
          <ac:chgData name="Emmanuel Abioye" userId="0c0cd357-a805-444a-903d-24d1f79e201a" providerId="ADAL" clId="{EBA89E68-2608-49C4-856D-DF2FAA0A29AC}" dt="2025-04-23T06:57:23.531" v="349" actId="14100"/>
          <ac:picMkLst>
            <pc:docMk/>
            <pc:sldMk cId="0" sldId="256"/>
            <ac:picMk id="13" creationId="{A8339180-59C8-4F1B-AD05-4B3AB76BAB24}"/>
          </ac:picMkLst>
        </pc:picChg>
        <pc:picChg chg="add del mod">
          <ac:chgData name="Emmanuel Abioye" userId="0c0cd357-a805-444a-903d-24d1f79e201a" providerId="ADAL" clId="{EBA89E68-2608-49C4-856D-DF2FAA0A29AC}" dt="2025-04-23T07:14:41.588" v="503" actId="478"/>
          <ac:picMkLst>
            <pc:docMk/>
            <pc:sldMk cId="0" sldId="256"/>
            <ac:picMk id="15" creationId="{93681E5E-31B7-454C-BAE5-F20DEA5CAA95}"/>
          </ac:picMkLst>
        </pc:picChg>
        <pc:picChg chg="add mod">
          <ac:chgData name="Emmanuel Abioye" userId="0c0cd357-a805-444a-903d-24d1f79e201a" providerId="ADAL" clId="{EBA89E68-2608-49C4-856D-DF2FAA0A29AC}" dt="2025-04-24T03:18:39.773" v="767" actId="14100"/>
          <ac:picMkLst>
            <pc:docMk/>
            <pc:sldMk cId="0" sldId="256"/>
            <ac:picMk id="15" creationId="{E2AFC490-AA51-474F-B71D-6E62DE99AFA1}"/>
          </ac:picMkLst>
        </pc:picChg>
        <pc:picChg chg="add del mod">
          <ac:chgData name="Emmanuel Abioye" userId="0c0cd357-a805-444a-903d-24d1f79e201a" providerId="ADAL" clId="{EBA89E68-2608-49C4-856D-DF2FAA0A29AC}" dt="2025-04-24T03:35:38.176" v="810" actId="478"/>
          <ac:picMkLst>
            <pc:docMk/>
            <pc:sldMk cId="0" sldId="256"/>
            <ac:picMk id="16" creationId="{B277A50F-2041-4B3B-97C5-6EF98EFE2CE9}"/>
          </ac:picMkLst>
        </pc:picChg>
        <pc:picChg chg="add del mod">
          <ac:chgData name="Emmanuel Abioye" userId="0c0cd357-a805-444a-903d-24d1f79e201a" providerId="ADAL" clId="{EBA89E68-2608-49C4-856D-DF2FAA0A29AC}" dt="2025-04-24T03:35:43.342" v="811" actId="478"/>
          <ac:picMkLst>
            <pc:docMk/>
            <pc:sldMk cId="0" sldId="256"/>
            <ac:picMk id="17" creationId="{9026D847-1DBB-4AF2-8C8F-664D815B1496}"/>
          </ac:picMkLst>
        </pc:picChg>
        <pc:picChg chg="add mod">
          <ac:chgData name="Emmanuel Abioye" userId="0c0cd357-a805-444a-903d-24d1f79e201a" providerId="ADAL" clId="{EBA89E68-2608-49C4-856D-DF2FAA0A29AC}" dt="2025-04-23T22:43:44.519" v="744" actId="14100"/>
          <ac:picMkLst>
            <pc:docMk/>
            <pc:sldMk cId="0" sldId="256"/>
            <ac:picMk id="18" creationId="{39274A51-8DB0-48DA-A1D7-6B51E6708E97}"/>
          </ac:picMkLst>
        </pc:picChg>
        <pc:picChg chg="add mod">
          <ac:chgData name="Emmanuel Abioye" userId="0c0cd357-a805-444a-903d-24d1f79e201a" providerId="ADAL" clId="{EBA89E68-2608-49C4-856D-DF2FAA0A29AC}" dt="2025-04-24T04:06:24.093" v="951" actId="1076"/>
          <ac:picMkLst>
            <pc:docMk/>
            <pc:sldMk cId="0" sldId="256"/>
            <ac:picMk id="19" creationId="{9C2C2C89-BAD5-4D57-8041-BE78F21EFE43}"/>
          </ac:picMkLst>
        </pc:picChg>
        <pc:picChg chg="mod">
          <ac:chgData name="Emmanuel Abioye" userId="0c0cd357-a805-444a-903d-24d1f79e201a" providerId="ADAL" clId="{EBA89E68-2608-49C4-856D-DF2FAA0A29AC}" dt="2025-04-23T22:48:14.437" v="758" actId="1076"/>
          <ac:picMkLst>
            <pc:docMk/>
            <pc:sldMk cId="0" sldId="256"/>
            <ac:picMk id="35" creationId="{00000000-0000-0000-0000-000000000000}"/>
          </ac:picMkLst>
        </pc:picChg>
        <pc:picChg chg="mod">
          <ac:chgData name="Emmanuel Abioye" userId="0c0cd357-a805-444a-903d-24d1f79e201a" providerId="ADAL" clId="{EBA89E68-2608-49C4-856D-DF2FAA0A29AC}" dt="2025-04-21T18:02:16.056" v="337" actId="1076"/>
          <ac:picMkLst>
            <pc:docMk/>
            <pc:sldMk cId="0" sldId="256"/>
            <ac:picMk id="36" creationId="{00000000-0000-0000-0000-000000000000}"/>
          </ac:picMkLst>
        </pc:picChg>
        <pc:picChg chg="del">
          <ac:chgData name="Emmanuel Abioye" userId="0c0cd357-a805-444a-903d-24d1f79e201a" providerId="ADAL" clId="{EBA89E68-2608-49C4-856D-DF2FAA0A29AC}" dt="2025-04-21T07:09:39.616" v="139" actId="478"/>
          <ac:picMkLst>
            <pc:docMk/>
            <pc:sldMk cId="0" sldId="256"/>
            <ac:picMk id="62" creationId="{00000000-0000-0000-0000-000000000000}"/>
          </ac:picMkLst>
        </pc:picChg>
      </pc:sldChg>
    </pc:docChg>
  </pc:docChgLst>
</pc:chgInfo>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35300" cy="46513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967163" y="0"/>
            <a:ext cx="3035300" cy="46513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50938" y="1162050"/>
            <a:ext cx="4702175" cy="313531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00088" y="4470400"/>
            <a:ext cx="5603875" cy="36591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4913"/>
            <a:ext cx="3035300" cy="46513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967163" y="8824913"/>
            <a:ext cx="3035300" cy="46513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Google Shape;32;p1:notes"/>
          <p:cNvSpPr txBox="1">
            <a:spLocks noGrp="1"/>
          </p:cNvSpPr>
          <p:nvPr>
            <p:ph type="body" idx="1"/>
          </p:nvPr>
        </p:nvSpPr>
        <p:spPr>
          <a:xfrm>
            <a:off x="700088" y="4470400"/>
            <a:ext cx="5603875" cy="36591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 name="Google Shape;33;p1:notes"/>
          <p:cNvSpPr>
            <a:spLocks noGrp="1" noRot="1" noChangeAspect="1"/>
          </p:cNvSpPr>
          <p:nvPr>
            <p:ph type="sldImg" idx="2"/>
          </p:nvPr>
        </p:nvSpPr>
        <p:spPr>
          <a:xfrm>
            <a:off x="1150938" y="1162050"/>
            <a:ext cx="4702175" cy="313531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sp>
        <p:nvSpPr>
          <p:cNvPr id="16" name="Google Shape;16;p3"/>
          <p:cNvSpPr/>
          <p:nvPr/>
        </p:nvSpPr>
        <p:spPr>
          <a:xfrm>
            <a:off x="32369759" y="0"/>
            <a:ext cx="548640" cy="21945600"/>
          </a:xfrm>
          <a:prstGeom prst="rect">
            <a:avLst/>
          </a:prstGeom>
          <a:solidFill>
            <a:srgbClr val="DCDCDC"/>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4600"/>
              <a:buFont typeface="Arial"/>
              <a:buNone/>
            </a:pPr>
            <a:endParaRPr sz="4600" b="0" i="0" u="none" strike="noStrike" cap="none">
              <a:solidFill>
                <a:schemeClr val="lt1"/>
              </a:solidFill>
              <a:latin typeface="Calibri"/>
              <a:ea typeface="Calibri"/>
              <a:cs typeface="Calibri"/>
              <a:sym typeface="Calibri"/>
            </a:endParaRPr>
          </a:p>
        </p:txBody>
      </p:sp>
      <p:sp>
        <p:nvSpPr>
          <p:cNvPr id="17" name="Google Shape;17;p3"/>
          <p:cNvSpPr/>
          <p:nvPr/>
        </p:nvSpPr>
        <p:spPr>
          <a:xfrm>
            <a:off x="-2" y="0"/>
            <a:ext cx="548640" cy="21945600"/>
          </a:xfrm>
          <a:prstGeom prst="rect">
            <a:avLst/>
          </a:prstGeom>
          <a:solidFill>
            <a:srgbClr val="DCDCDC"/>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4600"/>
              <a:buFont typeface="Arial"/>
              <a:buNone/>
            </a:pPr>
            <a:endParaRPr sz="4600" b="0" i="0" u="none" strike="noStrike" cap="none">
              <a:solidFill>
                <a:schemeClr val="lt1"/>
              </a:solidFill>
              <a:latin typeface="Calibri"/>
              <a:ea typeface="Calibri"/>
              <a:cs typeface="Calibri"/>
              <a:sym typeface="Calibri"/>
            </a:endParaRPr>
          </a:p>
        </p:txBody>
      </p:sp>
      <p:sp>
        <p:nvSpPr>
          <p:cNvPr id="18" name="Google Shape;18;p3"/>
          <p:cNvSpPr/>
          <p:nvPr/>
        </p:nvSpPr>
        <p:spPr>
          <a:xfrm>
            <a:off x="0" y="0"/>
            <a:ext cx="32918401" cy="2743200"/>
          </a:xfrm>
          <a:prstGeom prst="rect">
            <a:avLst/>
          </a:prstGeom>
          <a:solidFill>
            <a:srgbClr val="366092"/>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4600"/>
              <a:buFont typeface="Arial"/>
              <a:buNone/>
            </a:pPr>
            <a:endParaRPr sz="4600" b="0" i="0" u="none" strike="noStrike" cap="none">
              <a:solidFill>
                <a:schemeClr val="lt1"/>
              </a:solidFill>
              <a:latin typeface="Calibri"/>
              <a:ea typeface="Calibri"/>
              <a:cs typeface="Calibri"/>
              <a:sym typeface="Calibri"/>
            </a:endParaRPr>
          </a:p>
        </p:txBody>
      </p:sp>
      <p:sp>
        <p:nvSpPr>
          <p:cNvPr id="19" name="Google Shape;19;p3"/>
          <p:cNvSpPr/>
          <p:nvPr/>
        </p:nvSpPr>
        <p:spPr>
          <a:xfrm>
            <a:off x="0" y="19202400"/>
            <a:ext cx="32918401" cy="2743200"/>
          </a:xfrm>
          <a:prstGeom prst="rect">
            <a:avLst/>
          </a:prstGeom>
          <a:solidFill>
            <a:srgbClr val="B7CCE4"/>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4600"/>
              <a:buFont typeface="Arial"/>
              <a:buNone/>
            </a:pPr>
            <a:endParaRPr sz="4600" b="0" i="0" u="none" strike="noStrike" cap="none">
              <a:solidFill>
                <a:schemeClr val="lt1"/>
              </a:solidFill>
              <a:latin typeface="Calibri"/>
              <a:ea typeface="Calibri"/>
              <a:cs typeface="Calibri"/>
              <a:sym typeface="Calibri"/>
            </a:endParaRPr>
          </a:p>
        </p:txBody>
      </p:sp>
      <p:sp>
        <p:nvSpPr>
          <p:cNvPr id="20" name="Google Shape;20;p3"/>
          <p:cNvSpPr/>
          <p:nvPr/>
        </p:nvSpPr>
        <p:spPr>
          <a:xfrm>
            <a:off x="-7680960" y="0"/>
            <a:ext cx="7132320" cy="21945600"/>
          </a:xfrm>
          <a:prstGeom prst="rect">
            <a:avLst/>
          </a:prstGeom>
          <a:solidFill>
            <a:srgbClr val="D8D8D8"/>
          </a:solidFill>
          <a:ln>
            <a:noFill/>
          </a:ln>
        </p:spPr>
        <p:txBody>
          <a:bodyPr spcFirstLastPara="1" wrap="square" lIns="122425" tIns="122425" rIns="122425" bIns="122425" anchor="t" anchorCtr="0">
            <a:noAutofit/>
          </a:bodyPr>
          <a:lstStyle/>
          <a:p>
            <a:pPr marL="0" marR="0" lvl="0" indent="0" algn="l" rtl="0">
              <a:lnSpc>
                <a:spcPct val="100000"/>
              </a:lnSpc>
              <a:spcBef>
                <a:spcPts val="0"/>
              </a:spcBef>
              <a:spcAft>
                <a:spcPts val="0"/>
              </a:spcAft>
              <a:buClr>
                <a:srgbClr val="000000"/>
              </a:buClr>
              <a:buSzPts val="4700"/>
              <a:buFont typeface="Arial"/>
              <a:buNone/>
            </a:pPr>
            <a:r>
              <a:rPr lang="en-US" sz="4700" b="0" i="0" u="none" strike="noStrike" cap="none">
                <a:solidFill>
                  <a:srgbClr val="7F7F7F"/>
                </a:solidFill>
                <a:latin typeface="Calibri"/>
                <a:ea typeface="Calibri"/>
                <a:cs typeface="Calibri"/>
                <a:sym typeface="Calibri"/>
              </a:rPr>
              <a:t>Poster Print Size:</a:t>
            </a:r>
            <a:endParaRPr sz="47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This poster template is 24” high by 36” wide. It can be used to print any poster with a 2:3 aspect ratio including 36x54 and 48x72.</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4700"/>
              <a:buFont typeface="Arial"/>
              <a:buNone/>
            </a:pPr>
            <a:r>
              <a:rPr lang="en-US" sz="4700" b="0" i="0" u="none" strike="noStrike" cap="none">
                <a:solidFill>
                  <a:srgbClr val="7F7F7F"/>
                </a:solidFill>
                <a:latin typeface="Calibri"/>
                <a:ea typeface="Calibri"/>
                <a:cs typeface="Calibri"/>
                <a:sym typeface="Calibri"/>
              </a:rPr>
              <a:t>Placeholders:</a:t>
            </a:r>
            <a:endParaRPr sz="47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The various elements included in this poster are ones we often see in medical, research, and scientific posters. Feel free to edit, move,  add, and delete items, or change the layout to suit your needs. Always check with your conference organizer for specific requirements.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4700"/>
              <a:buFont typeface="Arial"/>
              <a:buNone/>
            </a:pPr>
            <a:r>
              <a:rPr lang="en-US" sz="4700" b="0" i="0" u="none" strike="noStrike" cap="none">
                <a:solidFill>
                  <a:srgbClr val="7F7F7F"/>
                </a:solidFill>
                <a:latin typeface="Calibri"/>
                <a:ea typeface="Calibri"/>
                <a:cs typeface="Calibri"/>
                <a:sym typeface="Calibri"/>
              </a:rPr>
              <a:t>Image Quality:</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You can place digital photos or logo art in your poster file by selecting the </a:t>
            </a:r>
            <a:r>
              <a:rPr lang="en-US" sz="3300" b="1" i="0" u="none" strike="noStrike" cap="none">
                <a:solidFill>
                  <a:srgbClr val="7F7F7F"/>
                </a:solidFill>
                <a:latin typeface="Calibri"/>
                <a:ea typeface="Calibri"/>
                <a:cs typeface="Calibri"/>
                <a:sym typeface="Calibri"/>
              </a:rPr>
              <a:t>Insert, Picture</a:t>
            </a:r>
            <a:r>
              <a:rPr lang="en-US" sz="3300" b="0" i="0" u="none" strike="noStrike" cap="none">
                <a:solidFill>
                  <a:srgbClr val="7F7F7F"/>
                </a:solidFill>
                <a:latin typeface="Calibri"/>
                <a:ea typeface="Calibri"/>
                <a:cs typeface="Calibri"/>
                <a:sym typeface="Calibri"/>
              </a:rPr>
              <a:t> command, or by using standard copy &amp; paste. For best results, all graphic elements should be at least </a:t>
            </a:r>
            <a:r>
              <a:rPr lang="en-US" sz="3300" b="1" i="0" u="none" strike="noStrike" cap="none">
                <a:solidFill>
                  <a:srgbClr val="7F7F7F"/>
                </a:solidFill>
                <a:latin typeface="Calibri"/>
                <a:ea typeface="Calibri"/>
                <a:cs typeface="Calibri"/>
                <a:sym typeface="Calibri"/>
              </a:rPr>
              <a:t>150-200 pixels per inch in their final printed size</a:t>
            </a:r>
            <a:r>
              <a:rPr lang="en-US" sz="3300" b="0" i="0" u="none" strike="noStrike" cap="none">
                <a:solidFill>
                  <a:srgbClr val="7F7F7F"/>
                </a:solidFill>
                <a:latin typeface="Calibri"/>
                <a:ea typeface="Calibri"/>
                <a:cs typeface="Calibri"/>
                <a:sym typeface="Calibri"/>
              </a:rPr>
              <a:t>. For instance, a 1600 x 1200 pixel photo will usually look fine up to 8“-10” wide on your printed poster.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Please note that graphics from websites (such as the logo on your hospital's or university's home page) will only be 72dpi and not suitable for printing.</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1286"/>
              </a:spcBef>
              <a:spcAft>
                <a:spcPts val="0"/>
              </a:spcAft>
              <a:buClr>
                <a:srgbClr val="000000"/>
              </a:buClr>
              <a:buSzPts val="2400"/>
              <a:buFont typeface="Arial"/>
              <a:buNone/>
            </a:pPr>
            <a:br>
              <a:rPr lang="en-US" sz="2400" b="0" i="0" u="none" strike="noStrike" cap="none">
                <a:solidFill>
                  <a:srgbClr val="7F7F7F"/>
                </a:solidFill>
                <a:latin typeface="Calibri"/>
                <a:ea typeface="Calibri"/>
                <a:cs typeface="Calibri"/>
                <a:sym typeface="Calibri"/>
              </a:rPr>
            </a:br>
            <a:r>
              <a:rPr lang="en-US" sz="2400" b="0" i="0" u="none" strike="noStrike" cap="none">
                <a:solidFill>
                  <a:srgbClr val="7F7F7F"/>
                </a:solidFill>
                <a:latin typeface="Calibri"/>
                <a:ea typeface="Calibri"/>
                <a:cs typeface="Calibri"/>
                <a:sym typeface="Calibri"/>
              </a:rPr>
              <a:t>[This sidebar area does not print.]</a:t>
            </a:r>
            <a:endParaRPr sz="1400" b="0" i="0" u="none" strike="noStrike" cap="none">
              <a:solidFill>
                <a:srgbClr val="000000"/>
              </a:solidFill>
              <a:latin typeface="Arial"/>
              <a:ea typeface="Arial"/>
              <a:cs typeface="Arial"/>
              <a:sym typeface="Arial"/>
            </a:endParaRPr>
          </a:p>
        </p:txBody>
      </p:sp>
      <p:grpSp>
        <p:nvGrpSpPr>
          <p:cNvPr id="21" name="Google Shape;21;p3"/>
          <p:cNvGrpSpPr/>
          <p:nvPr/>
        </p:nvGrpSpPr>
        <p:grpSpPr>
          <a:xfrm>
            <a:off x="33467040" y="0"/>
            <a:ext cx="7132320" cy="21945600"/>
            <a:chOff x="33832800" y="0"/>
            <a:chExt cx="12801600" cy="43891199"/>
          </a:xfrm>
        </p:grpSpPr>
        <p:sp>
          <p:nvSpPr>
            <p:cNvPr id="22" name="Google Shape;22;p3"/>
            <p:cNvSpPr/>
            <p:nvPr/>
          </p:nvSpPr>
          <p:spPr>
            <a:xfrm>
              <a:off x="33832800" y="0"/>
              <a:ext cx="12801600" cy="43891199"/>
            </a:xfrm>
            <a:prstGeom prst="rect">
              <a:avLst/>
            </a:prstGeom>
            <a:solidFill>
              <a:srgbClr val="D8D8D8"/>
            </a:solidFill>
            <a:ln>
              <a:noFill/>
            </a:ln>
          </p:spPr>
          <p:txBody>
            <a:bodyPr spcFirstLastPara="1" wrap="square" lIns="228600" tIns="228600" rIns="228600" bIns="228600" anchor="t" anchorCtr="0">
              <a:noAutofit/>
            </a:bodyPr>
            <a:lstStyle/>
            <a:p>
              <a:pPr marL="0" marR="0" lvl="0" indent="0" algn="l" rtl="0">
                <a:lnSpc>
                  <a:spcPct val="100000"/>
                </a:lnSpc>
                <a:spcBef>
                  <a:spcPts val="0"/>
                </a:spcBef>
                <a:spcAft>
                  <a:spcPts val="0"/>
                </a:spcAft>
                <a:buClr>
                  <a:srgbClr val="000000"/>
                </a:buClr>
                <a:buSzPts val="4700"/>
                <a:buFont typeface="Arial"/>
                <a:buNone/>
              </a:pPr>
              <a:r>
                <a:rPr lang="en-US" sz="4700" b="0" i="0" u="none" strike="noStrike" cap="none">
                  <a:solidFill>
                    <a:srgbClr val="7F7F7F"/>
                  </a:solidFill>
                  <a:latin typeface="Calibri"/>
                  <a:ea typeface="Calibri"/>
                  <a:cs typeface="Calibri"/>
                  <a:sym typeface="Calibri"/>
                </a:rPr>
                <a:t>Change Color Theme:</a:t>
              </a:r>
              <a:endParaRPr sz="47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This template is designed to use the built-in color themes in the newer versions of PowerPoint.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To change the color theme, select the </a:t>
              </a:r>
              <a:r>
                <a:rPr lang="en-US" sz="3300" b="1" i="0" u="none" strike="noStrike" cap="none">
                  <a:solidFill>
                    <a:srgbClr val="7F7F7F"/>
                  </a:solidFill>
                  <a:latin typeface="Calibri"/>
                  <a:ea typeface="Calibri"/>
                  <a:cs typeface="Calibri"/>
                  <a:sym typeface="Calibri"/>
                </a:rPr>
                <a:t>Design</a:t>
              </a:r>
              <a:r>
                <a:rPr lang="en-US" sz="3300" b="0" i="0" u="none" strike="noStrike" cap="none">
                  <a:solidFill>
                    <a:srgbClr val="7F7F7F"/>
                  </a:solidFill>
                  <a:latin typeface="Calibri"/>
                  <a:ea typeface="Calibri"/>
                  <a:cs typeface="Calibri"/>
                  <a:sym typeface="Calibri"/>
                </a:rPr>
                <a:t> tab, then select the </a:t>
              </a:r>
              <a:r>
                <a:rPr lang="en-US" sz="3300" b="1" i="0" u="none" strike="noStrike" cap="none">
                  <a:solidFill>
                    <a:srgbClr val="7F7F7F"/>
                  </a:solidFill>
                  <a:latin typeface="Calibri"/>
                  <a:ea typeface="Calibri"/>
                  <a:cs typeface="Calibri"/>
                  <a:sym typeface="Calibri"/>
                </a:rPr>
                <a:t>Colors</a:t>
              </a:r>
              <a:r>
                <a:rPr lang="en-US" sz="3300" b="0" i="0" u="none" strike="noStrike" cap="none">
                  <a:solidFill>
                    <a:srgbClr val="7F7F7F"/>
                  </a:solidFill>
                  <a:latin typeface="Calibri"/>
                  <a:ea typeface="Calibri"/>
                  <a:cs typeface="Calibri"/>
                  <a:sym typeface="Calibri"/>
                </a:rPr>
                <a:t> drop-down list.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4800"/>
                <a:buFont typeface="Arial"/>
                <a:buNone/>
              </a:pPr>
              <a:endParaRPr sz="48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endParaRPr sz="33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endParaRPr sz="33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endParaRPr sz="33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endParaRPr sz="33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endParaRPr sz="33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endParaRPr sz="33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endParaRPr sz="3300" b="0" i="0" u="none" strike="noStrike" cap="none">
                <a:solidFill>
                  <a:srgbClr val="7F7F7F"/>
                </a:solidFill>
                <a:latin typeface="Calibri"/>
                <a:ea typeface="Calibri"/>
                <a:cs typeface="Calibri"/>
                <a:sym typeface="Calibri"/>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The default color theme for this template is “Office”, so you can always return to that after trying some of the alternatives.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4700"/>
                <a:buFont typeface="Arial"/>
                <a:buNone/>
              </a:pPr>
              <a:r>
                <a:rPr lang="en-US" sz="4700" b="0" i="0" u="none" strike="noStrike" cap="none">
                  <a:solidFill>
                    <a:srgbClr val="7F7F7F"/>
                  </a:solidFill>
                  <a:latin typeface="Calibri"/>
                  <a:ea typeface="Calibri"/>
                  <a:cs typeface="Calibri"/>
                  <a:sym typeface="Calibri"/>
                </a:rPr>
                <a:t>Printing Your Poster: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Once your poster file is ready, visit </a:t>
              </a:r>
              <a:r>
                <a:rPr lang="en-US" sz="3300" b="1" i="0" u="none" strike="noStrike" cap="none">
                  <a:solidFill>
                    <a:srgbClr val="7F7F7F"/>
                  </a:solidFill>
                  <a:latin typeface="Calibri"/>
                  <a:ea typeface="Calibri"/>
                  <a:cs typeface="Calibri"/>
                  <a:sym typeface="Calibri"/>
                </a:rPr>
                <a:t>www.genigraphics.com</a:t>
              </a:r>
              <a:r>
                <a:rPr lang="en-US" sz="3300" b="0" i="0" u="none" strike="noStrike" cap="none">
                  <a:solidFill>
                    <a:srgbClr val="7F7F7F"/>
                  </a:solidFill>
                  <a:latin typeface="Calibri"/>
                  <a:ea typeface="Calibri"/>
                  <a:cs typeface="Calibri"/>
                  <a:sym typeface="Calibri"/>
                </a:rPr>
                <a:t> to order a high-quality, affordable poster print. Every order receives a free design review and we can deliver as fast as next business day within the US and Canada.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Genigraphics® has been producing output from PowerPoint® longer than anyone in the industry; dating back to when we helped Microsoft® design the PowerPoint® software.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1286"/>
                </a:spcBef>
                <a:spcAft>
                  <a:spcPts val="0"/>
                </a:spcAft>
                <a:buClr>
                  <a:srgbClr val="000000"/>
                </a:buClr>
                <a:buSzPts val="3300"/>
                <a:buFont typeface="Arial"/>
                <a:buNone/>
              </a:pPr>
              <a:endParaRPr sz="3300" b="0" i="0" u="none" strike="noStrike" cap="none">
                <a:solidFill>
                  <a:srgbClr val="7F7F7F"/>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3300"/>
                <a:buFont typeface="Arial"/>
                <a:buNone/>
              </a:pPr>
              <a:r>
                <a:rPr lang="en-US" sz="3300" b="0" i="0" u="none" strike="noStrike" cap="none">
                  <a:solidFill>
                    <a:srgbClr val="7F7F7F"/>
                  </a:solidFill>
                  <a:latin typeface="Calibri"/>
                  <a:ea typeface="Calibri"/>
                  <a:cs typeface="Calibri"/>
                  <a:sym typeface="Calibri"/>
                </a:rPr>
                <a:t>US and Canada:  1-800-790-4001</a:t>
              </a:r>
              <a:br>
                <a:rPr lang="en-US" sz="3300" b="0" i="0" u="none" strike="noStrike" cap="none">
                  <a:solidFill>
                    <a:srgbClr val="7F7F7F"/>
                  </a:solidFill>
                  <a:latin typeface="Calibri"/>
                  <a:ea typeface="Calibri"/>
                  <a:cs typeface="Calibri"/>
                  <a:sym typeface="Calibri"/>
                </a:rPr>
              </a:br>
              <a:r>
                <a:rPr lang="en-US" sz="3300" b="0" i="0" u="none" strike="noStrike" cap="none">
                  <a:solidFill>
                    <a:srgbClr val="7F7F7F"/>
                  </a:solidFill>
                  <a:latin typeface="Calibri"/>
                  <a:ea typeface="Calibri"/>
                  <a:cs typeface="Calibri"/>
                  <a:sym typeface="Calibri"/>
                </a:rPr>
                <a:t>Email: info@genigraphics.com</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400"/>
                <a:buFont typeface="Arial"/>
                <a:buNone/>
              </a:pPr>
              <a:br>
                <a:rPr lang="en-US" sz="2400" b="0" i="0" u="none" strike="noStrike" cap="none">
                  <a:solidFill>
                    <a:srgbClr val="7F7F7F"/>
                  </a:solidFill>
                  <a:latin typeface="Calibri"/>
                  <a:ea typeface="Calibri"/>
                  <a:cs typeface="Calibri"/>
                  <a:sym typeface="Calibri"/>
                </a:rPr>
              </a:br>
              <a:r>
                <a:rPr lang="en-US" sz="2400" b="0" i="0" u="none" strike="noStrike" cap="none">
                  <a:solidFill>
                    <a:srgbClr val="7F7F7F"/>
                  </a:solidFill>
                  <a:latin typeface="Calibri"/>
                  <a:ea typeface="Calibri"/>
                  <a:cs typeface="Calibri"/>
                  <a:sym typeface="Calibri"/>
                </a:rPr>
                <a:t>[This sidebar area does not print.]</a:t>
              </a:r>
              <a:endParaRPr sz="1400" b="0" i="0" u="none" strike="noStrike" cap="none">
                <a:solidFill>
                  <a:srgbClr val="000000"/>
                </a:solidFill>
                <a:latin typeface="Arial"/>
                <a:ea typeface="Arial"/>
                <a:cs typeface="Arial"/>
                <a:sym typeface="Arial"/>
              </a:endParaRPr>
            </a:p>
          </p:txBody>
        </p:sp>
        <p:pic>
          <p:nvPicPr>
            <p:cNvPr id="23" name="Google Shape;23;p3"/>
            <p:cNvPicPr preferRelativeResize="0"/>
            <p:nvPr/>
          </p:nvPicPr>
          <p:blipFill rotWithShape="1">
            <a:blip r:embed="rId2">
              <a:alphaModFix/>
            </a:blip>
            <a:srcRect/>
            <a:stretch/>
          </p:blipFill>
          <p:spPr>
            <a:xfrm>
              <a:off x="34281341" y="9260274"/>
              <a:ext cx="11904515" cy="10246926"/>
            </a:xfrm>
            <a:prstGeom prst="rect">
              <a:avLst/>
            </a:prstGeom>
            <a:noFill/>
            <a:ln>
              <a:noFill/>
            </a:ln>
          </p:spPr>
        </p:pic>
      </p:grpSp>
      <p:pic>
        <p:nvPicPr>
          <p:cNvPr id="24" name="Google Shape;24;p3"/>
          <p:cNvPicPr preferRelativeResize="0"/>
          <p:nvPr/>
        </p:nvPicPr>
        <p:blipFill rotWithShape="1">
          <a:blip r:embed="rId3">
            <a:alphaModFix/>
          </a:blip>
          <a:srcRect/>
          <a:stretch/>
        </p:blipFill>
        <p:spPr>
          <a:xfrm>
            <a:off x="27508200" y="21677939"/>
            <a:ext cx="5297435" cy="18592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1645920" y="878841"/>
            <a:ext cx="29626559" cy="3657600"/>
          </a:xfrm>
          <a:prstGeom prst="rect">
            <a:avLst/>
          </a:prstGeom>
          <a:noFill/>
          <a:ln>
            <a:noFill/>
          </a:ln>
        </p:spPr>
        <p:txBody>
          <a:bodyPr spcFirstLastPara="1" wrap="square" lIns="235050" tIns="117525" rIns="235050" bIns="117525"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1645920" y="5120643"/>
            <a:ext cx="29626559" cy="14483082"/>
          </a:xfrm>
          <a:prstGeom prst="rect">
            <a:avLst/>
          </a:prstGeom>
          <a:noFill/>
          <a:ln>
            <a:noFill/>
          </a:ln>
        </p:spPr>
        <p:txBody>
          <a:bodyPr spcFirstLastPara="1" wrap="square" lIns="235050" tIns="117525" rIns="235050" bIns="117525"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8" name="Google Shape;28;p4"/>
          <p:cNvSpPr txBox="1">
            <a:spLocks noGrp="1"/>
          </p:cNvSpPr>
          <p:nvPr>
            <p:ph type="dt" idx="10"/>
          </p:nvPr>
        </p:nvSpPr>
        <p:spPr>
          <a:xfrm>
            <a:off x="1645920" y="20340322"/>
            <a:ext cx="7680960" cy="1168400"/>
          </a:xfrm>
          <a:prstGeom prst="rect">
            <a:avLst/>
          </a:prstGeom>
          <a:noFill/>
          <a:ln>
            <a:noFill/>
          </a:ln>
        </p:spPr>
        <p:txBody>
          <a:bodyPr spcFirstLastPara="1" wrap="square" lIns="235050" tIns="117525" rIns="235050" bIns="11752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11247120" y="20340322"/>
            <a:ext cx="10424160" cy="1168400"/>
          </a:xfrm>
          <a:prstGeom prst="rect">
            <a:avLst/>
          </a:prstGeom>
          <a:noFill/>
          <a:ln>
            <a:noFill/>
          </a:ln>
        </p:spPr>
        <p:txBody>
          <a:bodyPr spcFirstLastPara="1" wrap="square" lIns="235050" tIns="117525" rIns="235050" bIns="11752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23591520" y="20340322"/>
            <a:ext cx="7680960" cy="1168400"/>
          </a:xfrm>
          <a:prstGeom prst="rect">
            <a:avLst/>
          </a:prstGeom>
          <a:noFill/>
          <a:ln>
            <a:noFill/>
          </a:ln>
        </p:spPr>
        <p:txBody>
          <a:bodyPr spcFirstLastPara="1" wrap="square" lIns="235050" tIns="117525" rIns="235050" bIns="117525" anchor="ctr"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1645920" y="878841"/>
            <a:ext cx="29626559" cy="3657600"/>
          </a:xfrm>
          <a:prstGeom prst="rect">
            <a:avLst/>
          </a:prstGeom>
          <a:noFill/>
          <a:ln>
            <a:noFill/>
          </a:ln>
        </p:spPr>
        <p:txBody>
          <a:bodyPr spcFirstLastPara="1" wrap="square" lIns="235050" tIns="117525" rIns="235050" bIns="117525" anchor="ctr" anchorCtr="0">
            <a:normAutofit/>
          </a:bodyPr>
          <a:lstStyle>
            <a:lvl1pPr marR="0" lvl="0" algn="ctr" rtl="0">
              <a:lnSpc>
                <a:spcPct val="100000"/>
              </a:lnSpc>
              <a:spcBef>
                <a:spcPts val="0"/>
              </a:spcBef>
              <a:spcAft>
                <a:spcPts val="0"/>
              </a:spcAft>
              <a:buClr>
                <a:schemeClr val="dk1"/>
              </a:buClr>
              <a:buSzPts val="4200"/>
              <a:buFont typeface="Calibri"/>
              <a:buNone/>
              <a:defRPr sz="4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
          <p:cNvSpPr txBox="1">
            <a:spLocks noGrp="1"/>
          </p:cNvSpPr>
          <p:nvPr>
            <p:ph type="body" idx="1"/>
          </p:nvPr>
        </p:nvSpPr>
        <p:spPr>
          <a:xfrm>
            <a:off x="1645920" y="5120643"/>
            <a:ext cx="29626559" cy="14483082"/>
          </a:xfrm>
          <a:prstGeom prst="rect">
            <a:avLst/>
          </a:prstGeom>
          <a:noFill/>
          <a:ln>
            <a:noFill/>
          </a:ln>
        </p:spPr>
        <p:txBody>
          <a:bodyPr spcFirstLastPara="1" wrap="square" lIns="235050" tIns="117525" rIns="235050" bIns="117525" anchor="t" anchorCtr="0">
            <a:normAutofit/>
          </a:bodyPr>
          <a:lstStyle>
            <a:lvl1pPr marL="457200" marR="0" lvl="0" indent="-349250" algn="l" rtl="0">
              <a:lnSpc>
                <a:spcPct val="100000"/>
              </a:lnSpc>
              <a:spcBef>
                <a:spcPts val="38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1pPr>
            <a:lvl2pPr marL="914400" marR="0" lvl="1" indent="-349250" algn="l" rtl="0">
              <a:lnSpc>
                <a:spcPct val="100000"/>
              </a:lnSpc>
              <a:spcBef>
                <a:spcPts val="38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2pPr>
            <a:lvl3pPr marL="1371600" marR="0" lvl="2" indent="-349250" algn="l" rtl="0">
              <a:lnSpc>
                <a:spcPct val="100000"/>
              </a:lnSpc>
              <a:spcBef>
                <a:spcPts val="38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3pPr>
            <a:lvl4pPr marL="1828800" marR="0" lvl="3" indent="-349250" algn="l" rtl="0">
              <a:lnSpc>
                <a:spcPct val="100000"/>
              </a:lnSpc>
              <a:spcBef>
                <a:spcPts val="38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4pPr>
            <a:lvl5pPr marL="2286000" marR="0" lvl="4" indent="-349250" algn="l" rtl="0">
              <a:lnSpc>
                <a:spcPct val="100000"/>
              </a:lnSpc>
              <a:spcBef>
                <a:spcPts val="380"/>
              </a:spcBef>
              <a:spcAft>
                <a:spcPts val="0"/>
              </a:spcAft>
              <a:buClr>
                <a:schemeClr val="dk1"/>
              </a:buClr>
              <a:buSzPts val="1900"/>
              <a:buFont typeface="Arial"/>
              <a:buChar char="»"/>
              <a:defRPr sz="1900" b="0" i="0" u="none" strike="noStrike" cap="none">
                <a:solidFill>
                  <a:schemeClr val="dk1"/>
                </a:solidFill>
                <a:latin typeface="Calibri"/>
                <a:ea typeface="Calibri"/>
                <a:cs typeface="Calibri"/>
                <a:sym typeface="Calibri"/>
              </a:defRPr>
            </a:lvl5pPr>
            <a:lvl6pPr marL="2743200" marR="0" lvl="5" indent="-558800" algn="l" rtl="0">
              <a:lnSpc>
                <a:spcPct val="100000"/>
              </a:lnSpc>
              <a:spcBef>
                <a:spcPts val="1040"/>
              </a:spcBef>
              <a:spcAft>
                <a:spcPts val="0"/>
              </a:spcAft>
              <a:buClr>
                <a:schemeClr val="dk1"/>
              </a:buClr>
              <a:buSzPts val="5200"/>
              <a:buFont typeface="Arial"/>
              <a:buChar char="•"/>
              <a:defRPr sz="5200" b="0" i="0" u="none" strike="noStrike" cap="none">
                <a:solidFill>
                  <a:schemeClr val="dk1"/>
                </a:solidFill>
                <a:latin typeface="Calibri"/>
                <a:ea typeface="Calibri"/>
                <a:cs typeface="Calibri"/>
                <a:sym typeface="Calibri"/>
              </a:defRPr>
            </a:lvl6pPr>
            <a:lvl7pPr marL="3200400" marR="0" lvl="6" indent="-558800" algn="l" rtl="0">
              <a:lnSpc>
                <a:spcPct val="100000"/>
              </a:lnSpc>
              <a:spcBef>
                <a:spcPts val="1040"/>
              </a:spcBef>
              <a:spcAft>
                <a:spcPts val="0"/>
              </a:spcAft>
              <a:buClr>
                <a:schemeClr val="dk1"/>
              </a:buClr>
              <a:buSzPts val="5200"/>
              <a:buFont typeface="Arial"/>
              <a:buChar char="•"/>
              <a:defRPr sz="5200" b="0" i="0" u="none" strike="noStrike" cap="none">
                <a:solidFill>
                  <a:schemeClr val="dk1"/>
                </a:solidFill>
                <a:latin typeface="Calibri"/>
                <a:ea typeface="Calibri"/>
                <a:cs typeface="Calibri"/>
                <a:sym typeface="Calibri"/>
              </a:defRPr>
            </a:lvl7pPr>
            <a:lvl8pPr marL="3657600" marR="0" lvl="7" indent="-558800" algn="l" rtl="0">
              <a:lnSpc>
                <a:spcPct val="100000"/>
              </a:lnSpc>
              <a:spcBef>
                <a:spcPts val="1040"/>
              </a:spcBef>
              <a:spcAft>
                <a:spcPts val="0"/>
              </a:spcAft>
              <a:buClr>
                <a:schemeClr val="dk1"/>
              </a:buClr>
              <a:buSzPts val="5200"/>
              <a:buFont typeface="Arial"/>
              <a:buChar char="•"/>
              <a:defRPr sz="5200" b="0" i="0" u="none" strike="noStrike" cap="none">
                <a:solidFill>
                  <a:schemeClr val="dk1"/>
                </a:solidFill>
                <a:latin typeface="Calibri"/>
                <a:ea typeface="Calibri"/>
                <a:cs typeface="Calibri"/>
                <a:sym typeface="Calibri"/>
              </a:defRPr>
            </a:lvl8pPr>
            <a:lvl9pPr marL="4114800" marR="0" lvl="8" indent="-558800" algn="l" rtl="0">
              <a:lnSpc>
                <a:spcPct val="100000"/>
              </a:lnSpc>
              <a:spcBef>
                <a:spcPts val="1040"/>
              </a:spcBef>
              <a:spcAft>
                <a:spcPts val="0"/>
              </a:spcAft>
              <a:buClr>
                <a:schemeClr val="dk1"/>
              </a:buClr>
              <a:buSzPts val="5200"/>
              <a:buFont typeface="Arial"/>
              <a:buChar char="•"/>
              <a:defRPr sz="5200" b="0" i="0" u="none" strike="noStrike" cap="none">
                <a:solidFill>
                  <a:schemeClr val="dk1"/>
                </a:solidFill>
                <a:latin typeface="Calibri"/>
                <a:ea typeface="Calibri"/>
                <a:cs typeface="Calibri"/>
                <a:sym typeface="Calibri"/>
              </a:defRPr>
            </a:lvl9pPr>
          </a:lstStyle>
          <a:p>
            <a:endParaRPr/>
          </a:p>
        </p:txBody>
      </p:sp>
      <p:sp>
        <p:nvSpPr>
          <p:cNvPr id="12" name="Google Shape;12;p2"/>
          <p:cNvSpPr txBox="1">
            <a:spLocks noGrp="1"/>
          </p:cNvSpPr>
          <p:nvPr>
            <p:ph type="dt" idx="10"/>
          </p:nvPr>
        </p:nvSpPr>
        <p:spPr>
          <a:xfrm>
            <a:off x="1645920" y="20340322"/>
            <a:ext cx="7680960" cy="1168400"/>
          </a:xfrm>
          <a:prstGeom prst="rect">
            <a:avLst/>
          </a:prstGeom>
          <a:noFill/>
          <a:ln>
            <a:noFill/>
          </a:ln>
        </p:spPr>
        <p:txBody>
          <a:bodyPr spcFirstLastPara="1" wrap="square" lIns="235050" tIns="117525" rIns="235050" bIns="117525" anchor="ctr" anchorCtr="0">
            <a:noAutofit/>
          </a:bodyPr>
          <a:lstStyle>
            <a:lvl1pPr marR="0" lvl="0" algn="l" rtl="0">
              <a:lnSpc>
                <a:spcPct val="100000"/>
              </a:lnSpc>
              <a:spcBef>
                <a:spcPts val="0"/>
              </a:spcBef>
              <a:spcAft>
                <a:spcPts val="0"/>
              </a:spcAft>
              <a:buClr>
                <a:srgbClr val="000000"/>
              </a:buClr>
              <a:buSzPts val="1400"/>
              <a:buFont typeface="Arial"/>
              <a:buNone/>
              <a:defRPr sz="3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9pPr>
          </a:lstStyle>
          <a:p>
            <a:endParaRPr/>
          </a:p>
        </p:txBody>
      </p:sp>
      <p:sp>
        <p:nvSpPr>
          <p:cNvPr id="13" name="Google Shape;13;p2"/>
          <p:cNvSpPr txBox="1">
            <a:spLocks noGrp="1"/>
          </p:cNvSpPr>
          <p:nvPr>
            <p:ph type="ftr" idx="11"/>
          </p:nvPr>
        </p:nvSpPr>
        <p:spPr>
          <a:xfrm>
            <a:off x="11247120" y="20340322"/>
            <a:ext cx="10424160" cy="1168400"/>
          </a:xfrm>
          <a:prstGeom prst="rect">
            <a:avLst/>
          </a:prstGeom>
          <a:noFill/>
          <a:ln>
            <a:noFill/>
          </a:ln>
        </p:spPr>
        <p:txBody>
          <a:bodyPr spcFirstLastPara="1" wrap="square" lIns="235050" tIns="117525" rIns="235050" bIns="117525" anchor="ctr" anchorCtr="0">
            <a:noAutofit/>
          </a:bodyPr>
          <a:lstStyle>
            <a:lvl1pPr marR="0" lvl="0" algn="ctr" rtl="0">
              <a:lnSpc>
                <a:spcPct val="100000"/>
              </a:lnSpc>
              <a:spcBef>
                <a:spcPts val="0"/>
              </a:spcBef>
              <a:spcAft>
                <a:spcPts val="0"/>
              </a:spcAft>
              <a:buClr>
                <a:srgbClr val="000000"/>
              </a:buClr>
              <a:buSzPts val="1400"/>
              <a:buFont typeface="Arial"/>
              <a:buNone/>
              <a:defRPr sz="3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600" b="0" i="0" u="none" strike="noStrike" cap="none">
                <a:solidFill>
                  <a:schemeClr val="dk1"/>
                </a:solidFill>
                <a:latin typeface="Calibri"/>
                <a:ea typeface="Calibri"/>
                <a:cs typeface="Calibri"/>
                <a:sym typeface="Calibri"/>
              </a:defRPr>
            </a:lvl9pPr>
          </a:lstStyle>
          <a:p>
            <a:endParaRPr/>
          </a:p>
        </p:txBody>
      </p:sp>
      <p:sp>
        <p:nvSpPr>
          <p:cNvPr id="14" name="Google Shape;14;p2"/>
          <p:cNvSpPr txBox="1">
            <a:spLocks noGrp="1"/>
          </p:cNvSpPr>
          <p:nvPr>
            <p:ph type="sldNum" idx="12"/>
          </p:nvPr>
        </p:nvSpPr>
        <p:spPr>
          <a:xfrm>
            <a:off x="23591520" y="20340322"/>
            <a:ext cx="7680960" cy="1168400"/>
          </a:xfrm>
          <a:prstGeom prst="rect">
            <a:avLst/>
          </a:prstGeom>
          <a:noFill/>
          <a:ln>
            <a:noFill/>
          </a:ln>
        </p:spPr>
        <p:txBody>
          <a:bodyPr spcFirstLastPara="1" wrap="square" lIns="235050" tIns="117525" rIns="235050" bIns="117525" anchor="ctr" anchorCtr="0">
            <a:noAutofit/>
          </a:bodyPr>
          <a:lstStyle>
            <a:lvl1pPr marL="0" marR="0" lvl="0" indent="0" algn="r" rtl="0">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3200"/>
              <a:buFont typeface="Arial"/>
              <a:buNone/>
              <a:defRPr sz="3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35" name="Google Shape;35;p1"/>
          <p:cNvPicPr preferRelativeResize="0"/>
          <p:nvPr/>
        </p:nvPicPr>
        <p:blipFill rotWithShape="1">
          <a:blip r:embed="rId3">
            <a:alphaModFix/>
          </a:blip>
          <a:srcRect l="5206" t="24764" r="30177" b="-2"/>
          <a:stretch/>
        </p:blipFill>
        <p:spPr>
          <a:xfrm flipH="1">
            <a:off x="2405049" y="-11391014"/>
            <a:ext cx="44203246" cy="35107541"/>
          </a:xfrm>
          <a:prstGeom prst="rect">
            <a:avLst/>
          </a:prstGeom>
          <a:noFill/>
          <a:ln>
            <a:noFill/>
          </a:ln>
        </p:spPr>
      </p:pic>
      <p:pic>
        <p:nvPicPr>
          <p:cNvPr id="36" name="Google Shape;36;p1"/>
          <p:cNvPicPr preferRelativeResize="0"/>
          <p:nvPr/>
        </p:nvPicPr>
        <p:blipFill rotWithShape="1">
          <a:blip r:embed="rId3">
            <a:alphaModFix/>
          </a:blip>
          <a:srcRect l="5206" t="24764" r="51119" b="-2"/>
          <a:stretch/>
        </p:blipFill>
        <p:spPr>
          <a:xfrm rot="-9252652" flipH="1">
            <a:off x="-15216564" y="580716"/>
            <a:ext cx="29406246" cy="35772671"/>
          </a:xfrm>
          <a:prstGeom prst="rect">
            <a:avLst/>
          </a:prstGeom>
          <a:noFill/>
          <a:ln>
            <a:noFill/>
          </a:ln>
        </p:spPr>
      </p:pic>
      <p:sp>
        <p:nvSpPr>
          <p:cNvPr id="37" name="Google Shape;37;p1"/>
          <p:cNvSpPr txBox="1"/>
          <p:nvPr/>
        </p:nvSpPr>
        <p:spPr>
          <a:xfrm>
            <a:off x="3817637" y="-765564"/>
            <a:ext cx="24688800" cy="1110035"/>
          </a:xfrm>
          <a:prstGeom prst="rect">
            <a:avLst/>
          </a:prstGeom>
          <a:noFill/>
          <a:ln>
            <a:noFill/>
          </a:ln>
        </p:spPr>
        <p:txBody>
          <a:bodyPr spcFirstLastPara="1" wrap="square" lIns="97925" tIns="244850" rIns="97925" bIns="244850" anchor="ctr" anchorCtr="0">
            <a:spAutoFit/>
          </a:bodyPr>
          <a:lstStyle/>
          <a:p>
            <a:r>
              <a:rPr lang="en-US" sz="4000" b="1" dirty="0"/>
              <a:t>Fruit Cluster Detection and Counting using Amiga Robot and YOLO Models</a:t>
            </a:r>
            <a:endParaRPr lang="en-US" sz="4000" dirty="0"/>
          </a:p>
        </p:txBody>
      </p:sp>
      <p:sp>
        <p:nvSpPr>
          <p:cNvPr id="38" name="Google Shape;38;p1"/>
          <p:cNvSpPr txBox="1"/>
          <p:nvPr/>
        </p:nvSpPr>
        <p:spPr>
          <a:xfrm>
            <a:off x="3008264" y="189579"/>
            <a:ext cx="27176908" cy="1573781"/>
          </a:xfrm>
          <a:prstGeom prst="rect">
            <a:avLst/>
          </a:prstGeom>
          <a:noFill/>
          <a:ln>
            <a:noFill/>
          </a:ln>
        </p:spPr>
        <p:txBody>
          <a:bodyPr spcFirstLastPara="1" wrap="square" lIns="97925" tIns="97925" rIns="97925" bIns="97925" anchor="ctr" anchorCtr="0">
            <a:noAutofit/>
          </a:bodyPr>
          <a:lstStyle/>
          <a:p>
            <a:pPr lvl="0" algn="ctr">
              <a:buSzPts val="2800"/>
            </a:pPr>
            <a:r>
              <a:rPr lang="en-US" sz="2400" dirty="0">
                <a:latin typeface="Arial Black" panose="020B0A04020102020204" pitchFamily="34" charset="0"/>
              </a:rPr>
              <a:t>Abioye E. Abiodun, Jesus, Tadeo Vargas, Baltazar Pacheco Hernandez, Cole Diquirico, Juan Heredia, Valaria Magana, Tanner Drake Jones, Gabriella Garcia, David Clark, Allen </a:t>
            </a:r>
            <a:r>
              <a:rPr lang="en-US" sz="2400" dirty="0" err="1">
                <a:latin typeface="Arial Black" panose="020B0A04020102020204" pitchFamily="34" charset="0"/>
              </a:rPr>
              <a:t>Vizcarra</a:t>
            </a:r>
            <a:r>
              <a:rPr lang="en-US" sz="2400" dirty="0">
                <a:latin typeface="Arial Black" panose="020B0A04020102020204" pitchFamily="34" charset="0"/>
              </a:rPr>
              <a:t>, John Heathcote and Simon Sultana</a:t>
            </a:r>
            <a:br>
              <a:rPr lang="en-US" sz="2400" dirty="0">
                <a:latin typeface="Arial Black" panose="020B0A04020102020204" pitchFamily="34" charset="0"/>
              </a:rPr>
            </a:br>
            <a:r>
              <a:rPr lang="en-US" sz="2400" dirty="0">
                <a:latin typeface="Arial Black" panose="020B0A04020102020204" pitchFamily="34" charset="0"/>
              </a:rPr>
              <a:t>Reedley College, 995 N. Reed Ave. Reedley, CA  93654</a:t>
            </a:r>
          </a:p>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dirty="0">
                <a:solidFill>
                  <a:schemeClr val="lt1"/>
                </a:solidFill>
                <a:latin typeface="Arial"/>
                <a:ea typeface="Arial"/>
                <a:cs typeface="Arial"/>
                <a:sym typeface="Arial"/>
              </a:rPr>
              <a:t>*lucabrillante@csufresno.edu</a:t>
            </a:r>
            <a:endParaRPr sz="1800" b="0" i="0" u="none" strike="noStrike" cap="none" dirty="0">
              <a:solidFill>
                <a:schemeClr val="lt1"/>
              </a:solidFill>
              <a:latin typeface="Arial"/>
              <a:ea typeface="Arial"/>
              <a:cs typeface="Arial"/>
              <a:sym typeface="Arial"/>
            </a:endParaRPr>
          </a:p>
        </p:txBody>
      </p:sp>
      <p:sp>
        <p:nvSpPr>
          <p:cNvPr id="39" name="Google Shape;39;p1"/>
          <p:cNvSpPr txBox="1"/>
          <p:nvPr/>
        </p:nvSpPr>
        <p:spPr>
          <a:xfrm>
            <a:off x="1280162" y="20025361"/>
            <a:ext cx="98963" cy="357227"/>
          </a:xfrm>
          <a:prstGeom prst="rect">
            <a:avLst/>
          </a:prstGeom>
          <a:solidFill>
            <a:srgbClr val="B7CCE4"/>
          </a:solidFill>
          <a:ln>
            <a:noFill/>
          </a:ln>
        </p:spPr>
        <p:txBody>
          <a:bodyPr spcFirstLastPara="1" wrap="square" lIns="48950" tIns="24475" rIns="48950" bIns="24475" anchor="t" anchorCtr="0">
            <a:sp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Calibri"/>
              <a:ea typeface="Calibri"/>
              <a:cs typeface="Calibri"/>
              <a:sym typeface="Calibri"/>
            </a:endParaRPr>
          </a:p>
        </p:txBody>
      </p:sp>
      <p:sp>
        <p:nvSpPr>
          <p:cNvPr id="40" name="Google Shape;40;p1"/>
          <p:cNvSpPr txBox="1"/>
          <p:nvPr/>
        </p:nvSpPr>
        <p:spPr>
          <a:xfrm>
            <a:off x="1097280" y="3657600"/>
            <a:ext cx="9875520" cy="505539"/>
          </a:xfrm>
          <a:prstGeom prst="rect">
            <a:avLst/>
          </a:prstGeom>
          <a:solidFill>
            <a:schemeClr val="lt1"/>
          </a:solidFill>
          <a:ln>
            <a:noFill/>
          </a:ln>
        </p:spPr>
        <p:txBody>
          <a:bodyPr spcFirstLastPara="1" wrap="square" lIns="97925" tIns="97925" rIns="97925" bIns="97925" anchor="t" anchorCtr="0">
            <a:sp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p:txBody>
      </p:sp>
      <p:sp>
        <p:nvSpPr>
          <p:cNvPr id="41" name="Google Shape;41;p1"/>
          <p:cNvSpPr/>
          <p:nvPr/>
        </p:nvSpPr>
        <p:spPr>
          <a:xfrm>
            <a:off x="1097280" y="1049179"/>
            <a:ext cx="9875520" cy="510682"/>
          </a:xfrm>
          <a:prstGeom prst="rect">
            <a:avLst/>
          </a:prstGeom>
          <a:solidFill>
            <a:srgbClr val="C00000"/>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dirty="0">
                <a:solidFill>
                  <a:srgbClr val="EDEDED"/>
                </a:solidFill>
                <a:latin typeface="Arial Black"/>
                <a:ea typeface="Arial Black"/>
                <a:cs typeface="Arial Black"/>
                <a:sym typeface="Arial Black"/>
              </a:rPr>
              <a:t>Abstract</a:t>
            </a:r>
            <a:endParaRPr sz="1400" b="0" i="0" u="none" strike="noStrike" cap="none" dirty="0">
              <a:solidFill>
                <a:srgbClr val="000000"/>
              </a:solidFill>
              <a:latin typeface="Arial Black"/>
              <a:ea typeface="Arial Black"/>
              <a:cs typeface="Arial Black"/>
              <a:sym typeface="Arial Black"/>
            </a:endParaRPr>
          </a:p>
        </p:txBody>
      </p:sp>
      <p:sp>
        <p:nvSpPr>
          <p:cNvPr id="42" name="Google Shape;42;p1"/>
          <p:cNvSpPr/>
          <p:nvPr/>
        </p:nvSpPr>
        <p:spPr>
          <a:xfrm>
            <a:off x="1427468" y="10929615"/>
            <a:ext cx="9875520" cy="457200"/>
          </a:xfrm>
          <a:prstGeom prst="rect">
            <a:avLst/>
          </a:prstGeom>
          <a:solidFill>
            <a:srgbClr val="C00000"/>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en-US" sz="3200" b="1" dirty="0">
                <a:solidFill>
                  <a:srgbClr val="EDEDED"/>
                </a:solidFill>
                <a:latin typeface="Arial Black"/>
                <a:ea typeface="Arial Black"/>
                <a:cs typeface="Arial Black"/>
                <a:sym typeface="Arial Black"/>
              </a:rPr>
              <a:t>Problem Statement</a:t>
            </a:r>
            <a:endParaRPr sz="1400" b="0" i="0" u="none" strike="noStrike" cap="none" dirty="0">
              <a:solidFill>
                <a:srgbClr val="000000"/>
              </a:solidFill>
              <a:latin typeface="Arial Black"/>
              <a:ea typeface="Arial Black"/>
              <a:cs typeface="Arial Black"/>
              <a:sym typeface="Arial Black"/>
            </a:endParaRPr>
          </a:p>
        </p:txBody>
      </p:sp>
      <p:sp>
        <p:nvSpPr>
          <p:cNvPr id="43" name="Google Shape;43;p1"/>
          <p:cNvSpPr txBox="1"/>
          <p:nvPr/>
        </p:nvSpPr>
        <p:spPr>
          <a:xfrm>
            <a:off x="23074377" y="20382588"/>
            <a:ext cx="9875520" cy="813316"/>
          </a:xfrm>
          <a:prstGeom prst="rect">
            <a:avLst/>
          </a:prstGeom>
          <a:solidFill>
            <a:schemeClr val="lt1"/>
          </a:solidFill>
          <a:ln>
            <a:noFill/>
          </a:ln>
        </p:spPr>
        <p:txBody>
          <a:bodyPr spcFirstLastPara="1" wrap="square" lIns="97925" tIns="97925" rIns="97925" bIns="97925" anchor="t" anchorCtr="0">
            <a:spAutoFit/>
          </a:bodyPr>
          <a:lstStyle/>
          <a:p>
            <a:pPr marL="0" marR="0" lvl="0" indent="0" algn="just" rtl="0">
              <a:lnSpc>
                <a:spcPct val="100000"/>
              </a:lnSpc>
              <a:spcBef>
                <a:spcPts val="0"/>
              </a:spcBef>
              <a:spcAft>
                <a:spcPts val="0"/>
              </a:spcAft>
              <a:buClr>
                <a:srgbClr val="000000"/>
              </a:buClr>
              <a:buSzPts val="2000"/>
              <a:buFont typeface="Arial"/>
              <a:buNone/>
            </a:pPr>
            <a:endParaRPr sz="2000" b="0" i="1" u="none" strike="noStrike" cap="none" dirty="0">
              <a:solidFill>
                <a:schemeClr val="dk1"/>
              </a:solidFill>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2000"/>
              <a:buFont typeface="Arial"/>
              <a:buNone/>
            </a:pPr>
            <a:r>
              <a:rPr lang="en-US" sz="2000" b="0" i="1" u="none" strike="noStrike" cap="none" dirty="0">
                <a:solidFill>
                  <a:schemeClr val="dk1"/>
                </a:solidFill>
                <a:latin typeface="Calibri"/>
                <a:ea typeface="Calibri"/>
                <a:cs typeface="Calibri"/>
                <a:sym typeface="Calibri"/>
              </a:rPr>
              <a:t>We are grateful to the funding agencies of this project:</a:t>
            </a:r>
            <a:endParaRPr sz="2000" b="0" i="1" u="none" strike="noStrike" cap="none" dirty="0">
              <a:solidFill>
                <a:schemeClr val="dk1"/>
              </a:solidFill>
              <a:latin typeface="Calibri"/>
              <a:ea typeface="Calibri"/>
              <a:cs typeface="Calibri"/>
              <a:sym typeface="Calibri"/>
            </a:endParaRPr>
          </a:p>
        </p:txBody>
      </p:sp>
      <p:sp>
        <p:nvSpPr>
          <p:cNvPr id="44" name="Google Shape;44;p1"/>
          <p:cNvSpPr/>
          <p:nvPr/>
        </p:nvSpPr>
        <p:spPr>
          <a:xfrm>
            <a:off x="22695314" y="17984971"/>
            <a:ext cx="10508836" cy="482082"/>
          </a:xfrm>
          <a:prstGeom prst="rect">
            <a:avLst/>
          </a:prstGeom>
          <a:solidFill>
            <a:srgbClr val="C00000"/>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dirty="0">
                <a:solidFill>
                  <a:srgbClr val="EDEDED"/>
                </a:solidFill>
                <a:latin typeface="Arial Black"/>
                <a:ea typeface="Arial Black"/>
                <a:cs typeface="Arial Black"/>
                <a:sym typeface="Arial Black"/>
              </a:rPr>
              <a:t>Conclusion</a:t>
            </a:r>
            <a:endParaRPr sz="1400" b="0" i="0" u="none" strike="noStrike" cap="none" dirty="0">
              <a:solidFill>
                <a:srgbClr val="000000"/>
              </a:solidFill>
              <a:latin typeface="Arial Black"/>
              <a:ea typeface="Arial Black"/>
              <a:cs typeface="Arial Black"/>
              <a:sym typeface="Arial Black"/>
            </a:endParaRPr>
          </a:p>
        </p:txBody>
      </p:sp>
      <p:sp>
        <p:nvSpPr>
          <p:cNvPr id="45" name="Google Shape;45;p1"/>
          <p:cNvSpPr txBox="1"/>
          <p:nvPr/>
        </p:nvSpPr>
        <p:spPr>
          <a:xfrm>
            <a:off x="1161837" y="11379712"/>
            <a:ext cx="9875520" cy="813316"/>
          </a:xfrm>
          <a:prstGeom prst="rect">
            <a:avLst/>
          </a:prstGeom>
          <a:solidFill>
            <a:schemeClr val="lt1"/>
          </a:solidFill>
          <a:ln>
            <a:noFill/>
          </a:ln>
        </p:spPr>
        <p:txBody>
          <a:bodyPr spcFirstLastPara="1" wrap="square" lIns="97925" tIns="97925" rIns="97925" bIns="97925" anchor="t" anchorCtr="0">
            <a:sp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p:txBody>
      </p:sp>
      <p:sp>
        <p:nvSpPr>
          <p:cNvPr id="46" name="Google Shape;46;p1"/>
          <p:cNvSpPr/>
          <p:nvPr/>
        </p:nvSpPr>
        <p:spPr>
          <a:xfrm>
            <a:off x="11418570" y="1608667"/>
            <a:ext cx="10081260" cy="510682"/>
          </a:xfrm>
          <a:prstGeom prst="rect">
            <a:avLst/>
          </a:prstGeom>
          <a:solidFill>
            <a:srgbClr val="C00000"/>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dirty="0">
                <a:solidFill>
                  <a:srgbClr val="EDEDED"/>
                </a:solidFill>
                <a:latin typeface="Arial Black"/>
                <a:ea typeface="Arial Black"/>
                <a:cs typeface="Arial Black"/>
                <a:sym typeface="Arial Black"/>
              </a:rPr>
              <a:t>Materials &amp; Methods</a:t>
            </a:r>
            <a:endParaRPr sz="3200" b="1" i="0" u="none" strike="noStrike" cap="none" dirty="0">
              <a:solidFill>
                <a:srgbClr val="EDEDED"/>
              </a:solidFill>
              <a:latin typeface="Arial Black"/>
              <a:ea typeface="Arial Black"/>
              <a:cs typeface="Arial Black"/>
              <a:sym typeface="Arial Black"/>
            </a:endParaRPr>
          </a:p>
        </p:txBody>
      </p:sp>
      <p:sp>
        <p:nvSpPr>
          <p:cNvPr id="48" name="Google Shape;48;p1"/>
          <p:cNvSpPr/>
          <p:nvPr/>
        </p:nvSpPr>
        <p:spPr>
          <a:xfrm>
            <a:off x="22393983" y="1304520"/>
            <a:ext cx="8612319" cy="390157"/>
          </a:xfrm>
          <a:prstGeom prst="rect">
            <a:avLst/>
          </a:prstGeom>
          <a:solidFill>
            <a:srgbClr val="C00000"/>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a:solidFill>
                  <a:srgbClr val="EDEDED"/>
                </a:solidFill>
                <a:latin typeface="Arial Black"/>
                <a:ea typeface="Arial Black"/>
                <a:cs typeface="Arial Black"/>
                <a:sym typeface="Arial Black"/>
              </a:rPr>
              <a:t>Results</a:t>
            </a:r>
            <a:endParaRPr sz="3200" b="1" i="0" u="none" strike="noStrike" cap="none">
              <a:solidFill>
                <a:srgbClr val="EDEDED"/>
              </a:solidFill>
              <a:latin typeface="Arial Black"/>
              <a:ea typeface="Arial Black"/>
              <a:cs typeface="Arial Black"/>
              <a:sym typeface="Arial Black"/>
            </a:endParaRPr>
          </a:p>
        </p:txBody>
      </p:sp>
      <p:grpSp>
        <p:nvGrpSpPr>
          <p:cNvPr id="61" name="Google Shape;61;p1"/>
          <p:cNvGrpSpPr/>
          <p:nvPr/>
        </p:nvGrpSpPr>
        <p:grpSpPr>
          <a:xfrm>
            <a:off x="11892325" y="15024638"/>
            <a:ext cx="9109452" cy="5653898"/>
            <a:chOff x="11414117" y="14700167"/>
            <a:chExt cx="9109452" cy="5653898"/>
          </a:xfrm>
        </p:grpSpPr>
        <p:sp>
          <p:nvSpPr>
            <p:cNvPr id="68" name="Google Shape;68;p1"/>
            <p:cNvSpPr/>
            <p:nvPr/>
          </p:nvSpPr>
          <p:spPr>
            <a:xfrm>
              <a:off x="11414117" y="14700167"/>
              <a:ext cx="9109452" cy="474562"/>
            </a:xfrm>
            <a:prstGeom prst="rect">
              <a:avLst/>
            </a:prstGeom>
            <a:solidFill>
              <a:srgbClr val="25669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000" b="0" i="0" u="none" strike="noStrike" cap="none" dirty="0">
                  <a:solidFill>
                    <a:schemeClr val="lt1"/>
                  </a:solidFill>
                  <a:latin typeface="Arial"/>
                  <a:ea typeface="Arial"/>
                  <a:cs typeface="Arial"/>
                  <a:sym typeface="Arial"/>
                </a:rPr>
                <a:t>Fig. 1 The experimental sites in Reedley College Vineyard</a:t>
              </a:r>
              <a:endParaRPr dirty="0"/>
            </a:p>
          </p:txBody>
        </p:sp>
        <p:sp>
          <p:nvSpPr>
            <p:cNvPr id="69" name="Google Shape;69;p1"/>
            <p:cNvSpPr/>
            <p:nvPr/>
          </p:nvSpPr>
          <p:spPr>
            <a:xfrm>
              <a:off x="11414117" y="19879503"/>
              <a:ext cx="9066160" cy="474562"/>
            </a:xfrm>
            <a:prstGeom prst="rect">
              <a:avLst/>
            </a:prstGeom>
            <a:solidFill>
              <a:srgbClr val="25669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000" b="0" i="0" u="none" strike="noStrike" cap="none" dirty="0">
                  <a:solidFill>
                    <a:schemeClr val="lt1"/>
                  </a:solidFill>
                  <a:latin typeface="Arial"/>
                  <a:ea typeface="Arial"/>
                  <a:cs typeface="Arial"/>
                  <a:sym typeface="Arial"/>
                </a:rPr>
                <a:t>Fig. 2: Experimental Sites at Moonlight Stone fruit Orchard</a:t>
              </a:r>
              <a:endParaRPr dirty="0"/>
            </a:p>
          </p:txBody>
        </p:sp>
      </p:grpSp>
      <p:pic>
        <p:nvPicPr>
          <p:cNvPr id="2" name="Picture 1">
            <a:extLst>
              <a:ext uri="{FF2B5EF4-FFF2-40B4-BE49-F238E27FC236}">
                <a16:creationId xmlns:a16="http://schemas.microsoft.com/office/drawing/2014/main" id="{C4D7C76D-07AC-474F-800C-4A74754C42CD}"/>
              </a:ext>
            </a:extLst>
          </p:cNvPr>
          <p:cNvPicPr>
            <a:picLocks noChangeAspect="1"/>
          </p:cNvPicPr>
          <p:nvPr/>
        </p:nvPicPr>
        <p:blipFill>
          <a:blip r:embed="rId4"/>
          <a:stretch>
            <a:fillRect/>
          </a:stretch>
        </p:blipFill>
        <p:spPr>
          <a:xfrm>
            <a:off x="-4561935" y="-261637"/>
            <a:ext cx="5575058" cy="3174395"/>
          </a:xfrm>
          <a:prstGeom prst="rect">
            <a:avLst/>
          </a:prstGeom>
        </p:spPr>
      </p:pic>
      <p:pic>
        <p:nvPicPr>
          <p:cNvPr id="3" name="Picture 2">
            <a:extLst>
              <a:ext uri="{FF2B5EF4-FFF2-40B4-BE49-F238E27FC236}">
                <a16:creationId xmlns:a16="http://schemas.microsoft.com/office/drawing/2014/main" id="{DC454EC5-4725-4819-8ACB-B01C67FF9810}"/>
              </a:ext>
            </a:extLst>
          </p:cNvPr>
          <p:cNvPicPr>
            <a:picLocks noChangeAspect="1"/>
          </p:cNvPicPr>
          <p:nvPr/>
        </p:nvPicPr>
        <p:blipFill>
          <a:blip r:embed="rId5"/>
          <a:stretch>
            <a:fillRect/>
          </a:stretch>
        </p:blipFill>
        <p:spPr>
          <a:xfrm>
            <a:off x="31829499" y="-765564"/>
            <a:ext cx="4839611" cy="4244111"/>
          </a:xfrm>
          <a:prstGeom prst="rect">
            <a:avLst/>
          </a:prstGeom>
        </p:spPr>
      </p:pic>
      <p:sp>
        <p:nvSpPr>
          <p:cNvPr id="4" name="Rectangle 3">
            <a:extLst>
              <a:ext uri="{FF2B5EF4-FFF2-40B4-BE49-F238E27FC236}">
                <a16:creationId xmlns:a16="http://schemas.microsoft.com/office/drawing/2014/main" id="{80408E2B-BB75-4D59-BA55-1A9610EF3C25}"/>
              </a:ext>
            </a:extLst>
          </p:cNvPr>
          <p:cNvSpPr/>
          <p:nvPr/>
        </p:nvSpPr>
        <p:spPr>
          <a:xfrm>
            <a:off x="1207092" y="1694677"/>
            <a:ext cx="9959677" cy="8710077"/>
          </a:xfrm>
          <a:prstGeom prst="rect">
            <a:avLst/>
          </a:prstGeom>
        </p:spPr>
        <p:txBody>
          <a:bodyPr wrap="square">
            <a:spAutoFit/>
          </a:bodyPr>
          <a:lstStyle/>
          <a:p>
            <a:pPr algn="just"/>
            <a:r>
              <a:rPr lang="en-US" sz="2800" dirty="0"/>
              <a:t>Accurate and efficient monitoring of fruit clusters is essential for yield estimation and vineyard management, yet traditional manual methods are time-consuming and error-prone. This study presents a student-led approach to automate fruit cluster detection, tracking, and counting using the Amiga robot and YOLO (You Only Look Once) object detection model. The Amiga robot, equipped with a vision system and autonomous navigation capabilities, was deployed in both vineyard and lab environments. Images of fruit clusters were collected, annotated using Roboflow, and used to train YOLOv8 model. The trained models were integrated into the robot’s onboard system to enable real-time inference. Results showed that YOLOv8 provided the best balance between speed and accuracy, achieving an F1 score of 0.93 at a confidence threshold of 0.488 and a mean Average Precision (</a:t>
            </a:r>
            <a:r>
              <a:rPr lang="en-US" sz="2800" dirty="0" err="1"/>
              <a:t>mAP</a:t>
            </a:r>
            <a:r>
              <a:rPr lang="en-US" sz="2800" dirty="0"/>
              <a:t>) of 0.965 at </a:t>
            </a:r>
            <a:r>
              <a:rPr lang="en-US" sz="2800" dirty="0" err="1"/>
              <a:t>IoU</a:t>
            </a:r>
            <a:r>
              <a:rPr lang="en-US" sz="2800" dirty="0"/>
              <a:t> 0.5. This project highlights the feasibility of combining robotics and AI for precision agriculture and serves as an educational tool for students in STEM fields, offering hands-on experience in deploying intelligent systems in real-world agricultural applications.</a:t>
            </a:r>
          </a:p>
        </p:txBody>
      </p:sp>
      <p:sp>
        <p:nvSpPr>
          <p:cNvPr id="5" name="Rectangle 4">
            <a:extLst>
              <a:ext uri="{FF2B5EF4-FFF2-40B4-BE49-F238E27FC236}">
                <a16:creationId xmlns:a16="http://schemas.microsoft.com/office/drawing/2014/main" id="{309F4BC0-277D-4DB2-8CE7-A3465D37043F}"/>
              </a:ext>
            </a:extLst>
          </p:cNvPr>
          <p:cNvSpPr/>
          <p:nvPr/>
        </p:nvSpPr>
        <p:spPr>
          <a:xfrm>
            <a:off x="1207092" y="11676711"/>
            <a:ext cx="9776557" cy="3539430"/>
          </a:xfrm>
          <a:prstGeom prst="rect">
            <a:avLst/>
          </a:prstGeom>
        </p:spPr>
        <p:txBody>
          <a:bodyPr wrap="square">
            <a:spAutoFit/>
          </a:bodyPr>
          <a:lstStyle/>
          <a:p>
            <a:pPr marL="457200" indent="-457200" algn="just">
              <a:buFont typeface="Wingdings" panose="05000000000000000000" pitchFamily="2" charset="2"/>
              <a:buChar char="Ø"/>
            </a:pPr>
            <a:r>
              <a:rPr lang="en-US" sz="2800" dirty="0"/>
              <a:t>Manual methods of monitoring fruit clusters such as counting and assessing them by human labor are time-consuming, inconsistent, and prone to errors. </a:t>
            </a:r>
          </a:p>
          <a:p>
            <a:pPr marL="457200" indent="-457200" algn="just">
              <a:buFont typeface="Wingdings" panose="05000000000000000000" pitchFamily="2" charset="2"/>
              <a:buChar char="Ø"/>
            </a:pPr>
            <a:r>
              <a:rPr lang="en-US" sz="2800" dirty="0"/>
              <a:t>These traditional approaches limit the efficiency and accuracy of yield estimation in fruit farming. </a:t>
            </a:r>
          </a:p>
          <a:p>
            <a:pPr marL="457200" indent="-457200" algn="just">
              <a:buFont typeface="Wingdings" panose="05000000000000000000" pitchFamily="2" charset="2"/>
              <a:buChar char="Ø"/>
            </a:pPr>
            <a:r>
              <a:rPr lang="en-US" sz="2800" dirty="0"/>
              <a:t>With the growing demand for precision agriculture, there is a need for an automated, reliable solution to detect, track, and count fruit clusters in real-time field conditions.</a:t>
            </a:r>
          </a:p>
        </p:txBody>
      </p:sp>
      <p:sp>
        <p:nvSpPr>
          <p:cNvPr id="29" name="Google Shape;42;p1">
            <a:extLst>
              <a:ext uri="{FF2B5EF4-FFF2-40B4-BE49-F238E27FC236}">
                <a16:creationId xmlns:a16="http://schemas.microsoft.com/office/drawing/2014/main" id="{92BF010A-0E96-44CA-B60A-A7C74A72EB24}"/>
              </a:ext>
            </a:extLst>
          </p:cNvPr>
          <p:cNvSpPr/>
          <p:nvPr/>
        </p:nvSpPr>
        <p:spPr>
          <a:xfrm>
            <a:off x="1329643" y="15782843"/>
            <a:ext cx="9875520" cy="457200"/>
          </a:xfrm>
          <a:prstGeom prst="rect">
            <a:avLst/>
          </a:prstGeom>
          <a:solidFill>
            <a:srgbClr val="C00000"/>
          </a:solidFill>
          <a:ln>
            <a:noFill/>
          </a:ln>
        </p:spPr>
        <p:txBody>
          <a:bodyPr spcFirstLastPara="1" wrap="square" lIns="48950" tIns="24475" rIns="48950" bIns="24475" anchor="ctr" anchorCtr="0">
            <a:no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dirty="0">
                <a:solidFill>
                  <a:srgbClr val="EDEDED"/>
                </a:solidFill>
                <a:latin typeface="Arial Black"/>
                <a:ea typeface="Arial Black"/>
                <a:cs typeface="Arial Black"/>
                <a:sym typeface="Arial Black"/>
              </a:rPr>
              <a:t>Objectives</a:t>
            </a:r>
            <a:endParaRPr sz="1400" b="0" i="0" u="none" strike="noStrike" cap="none" dirty="0">
              <a:solidFill>
                <a:srgbClr val="000000"/>
              </a:solidFill>
              <a:latin typeface="Arial Black"/>
              <a:ea typeface="Arial Black"/>
              <a:cs typeface="Arial Black"/>
              <a:sym typeface="Arial Black"/>
            </a:endParaRPr>
          </a:p>
        </p:txBody>
      </p:sp>
      <p:sp>
        <p:nvSpPr>
          <p:cNvPr id="6" name="Rectangle 5">
            <a:extLst>
              <a:ext uri="{FF2B5EF4-FFF2-40B4-BE49-F238E27FC236}">
                <a16:creationId xmlns:a16="http://schemas.microsoft.com/office/drawing/2014/main" id="{C30050C2-665E-4D06-89D9-D0EC6CD07CAF}"/>
              </a:ext>
            </a:extLst>
          </p:cNvPr>
          <p:cNvSpPr/>
          <p:nvPr/>
        </p:nvSpPr>
        <p:spPr>
          <a:xfrm>
            <a:off x="1207092" y="16288578"/>
            <a:ext cx="9981070" cy="4832092"/>
          </a:xfrm>
          <a:prstGeom prst="rect">
            <a:avLst/>
          </a:prstGeom>
        </p:spPr>
        <p:txBody>
          <a:bodyPr wrap="square">
            <a:spAutoFit/>
          </a:bodyPr>
          <a:lstStyle/>
          <a:p>
            <a:pPr marL="457200" indent="-457200" algn="just">
              <a:buFont typeface="Wingdings" panose="05000000000000000000" pitchFamily="2" charset="2"/>
              <a:buChar char="Ø"/>
            </a:pPr>
            <a:r>
              <a:rPr lang="en-US" sz="2800" dirty="0"/>
              <a:t>Configure the Amiga robot’s camera system to collect high-quality images of fruit clusters.</a:t>
            </a:r>
          </a:p>
          <a:p>
            <a:pPr marL="457200" indent="-457200" algn="just">
              <a:buFont typeface="Wingdings" panose="05000000000000000000" pitchFamily="2" charset="2"/>
              <a:buChar char="Ø"/>
            </a:pPr>
            <a:r>
              <a:rPr lang="en-US" sz="2800" dirty="0"/>
              <a:t>Develop and annotate a dataset using vineyard and lab-based images for model training.</a:t>
            </a:r>
          </a:p>
          <a:p>
            <a:pPr marL="457200" indent="-457200" algn="just">
              <a:buFont typeface="Wingdings" panose="05000000000000000000" pitchFamily="2" charset="2"/>
              <a:buChar char="Ø"/>
            </a:pPr>
            <a:r>
              <a:rPr lang="en-US" sz="2800" dirty="0"/>
              <a:t>Train and evaluate YOLOv8 model for fruit cluster detection.</a:t>
            </a:r>
          </a:p>
          <a:p>
            <a:pPr marL="457200" indent="-457200" algn="just">
              <a:buFont typeface="Wingdings" panose="05000000000000000000" pitchFamily="2" charset="2"/>
              <a:buChar char="Ø"/>
            </a:pPr>
            <a:r>
              <a:rPr lang="en-US" sz="2800" dirty="0"/>
              <a:t>Integrate the best-performing YOLOv8 model with the Amiga robot for real-time inference.</a:t>
            </a:r>
          </a:p>
          <a:p>
            <a:pPr marL="457200" indent="-457200" algn="just">
              <a:buFont typeface="Wingdings" panose="05000000000000000000" pitchFamily="2" charset="2"/>
              <a:buChar char="Ø"/>
            </a:pPr>
            <a:r>
              <a:rPr lang="en-US" sz="2800" dirty="0"/>
              <a:t>Implement autonomous navigation to allow the robot to operate independently in vineyard rows while tracking and counting fruit clusters.</a:t>
            </a:r>
          </a:p>
        </p:txBody>
      </p:sp>
      <p:sp>
        <p:nvSpPr>
          <p:cNvPr id="8" name="Rectangle 7">
            <a:extLst>
              <a:ext uri="{FF2B5EF4-FFF2-40B4-BE49-F238E27FC236}">
                <a16:creationId xmlns:a16="http://schemas.microsoft.com/office/drawing/2014/main" id="{1A2B84D2-3ECD-445F-82FB-CDCE06DC46EB}"/>
              </a:ext>
            </a:extLst>
          </p:cNvPr>
          <p:cNvSpPr/>
          <p:nvPr/>
        </p:nvSpPr>
        <p:spPr>
          <a:xfrm>
            <a:off x="11403793" y="2307613"/>
            <a:ext cx="10587460" cy="7848302"/>
          </a:xfrm>
          <a:prstGeom prst="rect">
            <a:avLst/>
          </a:prstGeom>
        </p:spPr>
        <p:txBody>
          <a:bodyPr wrap="square">
            <a:spAutoFit/>
          </a:bodyPr>
          <a:lstStyle/>
          <a:p>
            <a:pPr marL="457200" indent="-457200">
              <a:buFont typeface="Wingdings" panose="05000000000000000000" pitchFamily="2" charset="2"/>
              <a:buChar char="q"/>
            </a:pPr>
            <a:r>
              <a:rPr lang="en-US" sz="2800" b="1" dirty="0"/>
              <a:t>Platform: </a:t>
            </a:r>
            <a:r>
              <a:rPr lang="en-US" sz="2800" dirty="0"/>
              <a:t>The Amiga robot from Farm-ng was used, featuring an onboard camera system, autonomous navigation, and AI integration capabilities.</a:t>
            </a:r>
          </a:p>
          <a:p>
            <a:pPr marL="457200" indent="-457200">
              <a:buFont typeface="Wingdings" panose="05000000000000000000" pitchFamily="2" charset="2"/>
              <a:buChar char="q"/>
            </a:pPr>
            <a:r>
              <a:rPr lang="en-US" sz="2800" b="1" dirty="0"/>
              <a:t>Data Collection: </a:t>
            </a:r>
            <a:r>
              <a:rPr lang="en-US" sz="2800" dirty="0"/>
              <a:t>Images of fruit clusters were captured both in the Reedley College vineyard and Moon light stone fruit orchard.</a:t>
            </a:r>
          </a:p>
          <a:p>
            <a:pPr marL="457200" indent="-457200">
              <a:buFont typeface="Wingdings" panose="05000000000000000000" pitchFamily="2" charset="2"/>
              <a:buChar char="q"/>
            </a:pPr>
            <a:r>
              <a:rPr lang="en-US" sz="2800" b="1" dirty="0"/>
              <a:t>Annotation: </a:t>
            </a:r>
            <a:r>
              <a:rPr lang="en-US" sz="2800" dirty="0"/>
              <a:t>The images were annotated using </a:t>
            </a:r>
            <a:r>
              <a:rPr lang="en-US" sz="2800" dirty="0" err="1"/>
              <a:t>Roboflow</a:t>
            </a:r>
            <a:r>
              <a:rPr lang="en-US" sz="2800" dirty="0"/>
              <a:t>, with bounding boxes around fruit clusters. The dataset was divided into training, validation, and test sets.</a:t>
            </a:r>
          </a:p>
          <a:p>
            <a:pPr marL="457200" indent="-457200">
              <a:buFont typeface="Wingdings" panose="05000000000000000000" pitchFamily="2" charset="2"/>
              <a:buChar char="q"/>
            </a:pPr>
            <a:r>
              <a:rPr lang="en-US" sz="2800" b="1" dirty="0"/>
              <a:t>Model Training</a:t>
            </a:r>
            <a:r>
              <a:rPr lang="en-US" sz="2800" dirty="0"/>
              <a:t>: YOLOv8 model were trained using Google Colab Pro with GPU acceleration, applying consistent hyperparameters for fair evaluation.</a:t>
            </a:r>
          </a:p>
          <a:p>
            <a:pPr marL="457200" indent="-457200">
              <a:buFont typeface="Wingdings" panose="05000000000000000000" pitchFamily="2" charset="2"/>
              <a:buChar char="q"/>
            </a:pPr>
            <a:r>
              <a:rPr lang="en-US" sz="2800" b="1" dirty="0"/>
              <a:t>Deployment: </a:t>
            </a:r>
            <a:r>
              <a:rPr lang="en-US" sz="2800" dirty="0"/>
              <a:t>The trained models were integrated into the Amiga robot using the Docker Container, enabling real-time detection and counting.</a:t>
            </a:r>
          </a:p>
          <a:p>
            <a:pPr marL="457200" indent="-457200">
              <a:buFont typeface="Wingdings" panose="05000000000000000000" pitchFamily="2" charset="2"/>
              <a:buChar char="q"/>
            </a:pPr>
            <a:r>
              <a:rPr lang="en-US" sz="2800" b="1" dirty="0"/>
              <a:t>Navigation: </a:t>
            </a:r>
            <a:r>
              <a:rPr lang="en-US" sz="2800" dirty="0"/>
              <a:t>The robot’s movement was automated using the Track Planner and Track Follower modules, allowing it to follow predefined vineyard paths during operation</a:t>
            </a:r>
            <a:r>
              <a:rPr lang="en-US" dirty="0"/>
              <a:t>.</a:t>
            </a:r>
          </a:p>
        </p:txBody>
      </p:sp>
      <p:sp>
        <p:nvSpPr>
          <p:cNvPr id="9" name="Rectangle 8">
            <a:extLst>
              <a:ext uri="{FF2B5EF4-FFF2-40B4-BE49-F238E27FC236}">
                <a16:creationId xmlns:a16="http://schemas.microsoft.com/office/drawing/2014/main" id="{C348324F-FB23-4992-932E-906B4CA05517}"/>
              </a:ext>
            </a:extLst>
          </p:cNvPr>
          <p:cNvSpPr/>
          <p:nvPr/>
        </p:nvSpPr>
        <p:spPr>
          <a:xfrm>
            <a:off x="22884845" y="16449466"/>
            <a:ext cx="10254583" cy="1384995"/>
          </a:xfrm>
          <a:prstGeom prst="rect">
            <a:avLst/>
          </a:prstGeom>
        </p:spPr>
        <p:txBody>
          <a:bodyPr wrap="square">
            <a:spAutoFit/>
          </a:bodyPr>
          <a:lstStyle/>
          <a:p>
            <a:pPr marL="457200" indent="-457200">
              <a:buFont typeface="Wingdings" panose="05000000000000000000" pitchFamily="2" charset="2"/>
              <a:buChar char="Ø"/>
            </a:pPr>
            <a:r>
              <a:rPr lang="en-US" sz="2800" dirty="0"/>
              <a:t>YOLOv8 delivered the best balance between speed and accuracy, achieving: F1 Score: 0.93 at a 0.488 confidence threshold, Mean Average Precision (</a:t>
            </a:r>
            <a:r>
              <a:rPr lang="en-US" sz="2800" dirty="0" err="1"/>
              <a:t>mAP</a:t>
            </a:r>
            <a:r>
              <a:rPr lang="en-US" sz="2800" dirty="0"/>
              <a:t>): 0.965 at </a:t>
            </a:r>
            <a:r>
              <a:rPr lang="en-US" sz="2800" dirty="0" err="1"/>
              <a:t>IoU</a:t>
            </a:r>
            <a:r>
              <a:rPr lang="en-US" sz="2800" dirty="0"/>
              <a:t> 0.5</a:t>
            </a:r>
          </a:p>
        </p:txBody>
      </p:sp>
      <p:sp>
        <p:nvSpPr>
          <p:cNvPr id="10" name="Rectangle 9">
            <a:extLst>
              <a:ext uri="{FF2B5EF4-FFF2-40B4-BE49-F238E27FC236}">
                <a16:creationId xmlns:a16="http://schemas.microsoft.com/office/drawing/2014/main" id="{41B2AB2F-AB57-488F-A6A3-0CA38238F1C0}"/>
              </a:ext>
            </a:extLst>
          </p:cNvPr>
          <p:cNvSpPr/>
          <p:nvPr/>
        </p:nvSpPr>
        <p:spPr>
          <a:xfrm>
            <a:off x="22695314" y="18467053"/>
            <a:ext cx="10723920" cy="2246769"/>
          </a:xfrm>
          <a:prstGeom prst="rect">
            <a:avLst/>
          </a:prstGeom>
        </p:spPr>
        <p:txBody>
          <a:bodyPr wrap="square">
            <a:spAutoFit/>
          </a:bodyPr>
          <a:lstStyle/>
          <a:p>
            <a:pPr marL="457200" indent="-457200">
              <a:buFont typeface="Wingdings" panose="05000000000000000000" pitchFamily="2" charset="2"/>
              <a:buChar char="q"/>
            </a:pPr>
            <a:r>
              <a:rPr lang="en-US" sz="2800" dirty="0"/>
              <a:t>The detection and counting model were successfully integrated with the Amiga robot, enabling real-time tracking and counting of fruit clusters </a:t>
            </a:r>
          </a:p>
          <a:p>
            <a:pPr marL="457200" indent="-457200">
              <a:buFont typeface="Wingdings" panose="05000000000000000000" pitchFamily="2" charset="2"/>
              <a:buChar char="q"/>
            </a:pPr>
            <a:r>
              <a:rPr lang="en-US" sz="2800" dirty="0"/>
              <a:t>The system demonstrated high precision and accuracy, demonstrating its usefulness in both vineyard and lab settings.</a:t>
            </a:r>
          </a:p>
        </p:txBody>
      </p:sp>
      <p:pic>
        <p:nvPicPr>
          <p:cNvPr id="11" name="Picture 10">
            <a:extLst>
              <a:ext uri="{FF2B5EF4-FFF2-40B4-BE49-F238E27FC236}">
                <a16:creationId xmlns:a16="http://schemas.microsoft.com/office/drawing/2014/main" id="{D02016F0-F514-43BC-8994-4A60AB410C60}"/>
              </a:ext>
            </a:extLst>
          </p:cNvPr>
          <p:cNvPicPr>
            <a:picLocks noChangeAspect="1"/>
          </p:cNvPicPr>
          <p:nvPr/>
        </p:nvPicPr>
        <p:blipFill>
          <a:blip r:embed="rId6"/>
          <a:stretch>
            <a:fillRect/>
          </a:stretch>
        </p:blipFill>
        <p:spPr>
          <a:xfrm>
            <a:off x="22728327" y="8687481"/>
            <a:ext cx="10411101" cy="7761985"/>
          </a:xfrm>
          <a:prstGeom prst="rect">
            <a:avLst/>
          </a:prstGeom>
        </p:spPr>
      </p:pic>
      <p:pic>
        <p:nvPicPr>
          <p:cNvPr id="12" name="Picture 11">
            <a:extLst>
              <a:ext uri="{FF2B5EF4-FFF2-40B4-BE49-F238E27FC236}">
                <a16:creationId xmlns:a16="http://schemas.microsoft.com/office/drawing/2014/main" id="{BCF48FCF-7B0A-4B53-911A-96DBB7D2C1D2}"/>
              </a:ext>
            </a:extLst>
          </p:cNvPr>
          <p:cNvPicPr>
            <a:picLocks noChangeAspect="1"/>
          </p:cNvPicPr>
          <p:nvPr/>
        </p:nvPicPr>
        <p:blipFill>
          <a:blip r:embed="rId7"/>
          <a:stretch>
            <a:fillRect/>
          </a:stretch>
        </p:blipFill>
        <p:spPr>
          <a:xfrm>
            <a:off x="22228277" y="1744503"/>
            <a:ext cx="7375423" cy="6792468"/>
          </a:xfrm>
          <a:prstGeom prst="rect">
            <a:avLst/>
          </a:prstGeom>
        </p:spPr>
      </p:pic>
      <p:pic>
        <p:nvPicPr>
          <p:cNvPr id="7" name="Picture 6">
            <a:extLst>
              <a:ext uri="{FF2B5EF4-FFF2-40B4-BE49-F238E27FC236}">
                <a16:creationId xmlns:a16="http://schemas.microsoft.com/office/drawing/2014/main" id="{CA2D9CFE-744C-4B65-8940-5D94EF6AF04B}"/>
              </a:ext>
            </a:extLst>
          </p:cNvPr>
          <p:cNvPicPr>
            <a:picLocks noChangeAspect="1"/>
          </p:cNvPicPr>
          <p:nvPr/>
        </p:nvPicPr>
        <p:blipFill>
          <a:blip r:embed="rId8"/>
          <a:stretch>
            <a:fillRect/>
          </a:stretch>
        </p:blipFill>
        <p:spPr>
          <a:xfrm>
            <a:off x="11903843" y="10651400"/>
            <a:ext cx="4215300" cy="4249571"/>
          </a:xfrm>
          <a:prstGeom prst="rect">
            <a:avLst/>
          </a:prstGeom>
        </p:spPr>
      </p:pic>
      <p:pic>
        <p:nvPicPr>
          <p:cNvPr id="13" name="Picture 12">
            <a:extLst>
              <a:ext uri="{FF2B5EF4-FFF2-40B4-BE49-F238E27FC236}">
                <a16:creationId xmlns:a16="http://schemas.microsoft.com/office/drawing/2014/main" id="{A8339180-59C8-4F1B-AD05-4B3AB76BAB24}"/>
              </a:ext>
            </a:extLst>
          </p:cNvPr>
          <p:cNvPicPr>
            <a:picLocks noChangeAspect="1"/>
          </p:cNvPicPr>
          <p:nvPr/>
        </p:nvPicPr>
        <p:blipFill>
          <a:blip r:embed="rId9"/>
          <a:stretch>
            <a:fillRect/>
          </a:stretch>
        </p:blipFill>
        <p:spPr>
          <a:xfrm>
            <a:off x="16719998" y="10651400"/>
            <a:ext cx="4523982" cy="4249571"/>
          </a:xfrm>
          <a:prstGeom prst="rect">
            <a:avLst/>
          </a:prstGeom>
        </p:spPr>
      </p:pic>
      <p:sp>
        <p:nvSpPr>
          <p:cNvPr id="14" name="Rectangle 13">
            <a:extLst>
              <a:ext uri="{FF2B5EF4-FFF2-40B4-BE49-F238E27FC236}">
                <a16:creationId xmlns:a16="http://schemas.microsoft.com/office/drawing/2014/main" id="{11C78840-8B9D-4461-B29C-717A76BEE081}"/>
              </a:ext>
            </a:extLst>
          </p:cNvPr>
          <p:cNvSpPr/>
          <p:nvPr/>
        </p:nvSpPr>
        <p:spPr>
          <a:xfrm>
            <a:off x="29368328" y="1763360"/>
            <a:ext cx="3273363" cy="6986528"/>
          </a:xfrm>
          <a:prstGeom prst="rect">
            <a:avLst/>
          </a:prstGeom>
        </p:spPr>
        <p:txBody>
          <a:bodyPr wrap="square">
            <a:spAutoFit/>
          </a:bodyPr>
          <a:lstStyle/>
          <a:p>
            <a:pPr marL="457200" indent="-457200">
              <a:buFont typeface="Wingdings" panose="05000000000000000000" pitchFamily="2" charset="2"/>
              <a:buChar char="Ø"/>
            </a:pPr>
            <a:r>
              <a:rPr lang="en-US" sz="3200" dirty="0"/>
              <a:t>This normalized confusion matrix shows that the fruit detection model correctly identifies 95% of fruit clusters and 97% of background instances.</a:t>
            </a:r>
          </a:p>
        </p:txBody>
      </p:sp>
      <p:pic>
        <p:nvPicPr>
          <p:cNvPr id="18" name="Picture 17">
            <a:extLst>
              <a:ext uri="{FF2B5EF4-FFF2-40B4-BE49-F238E27FC236}">
                <a16:creationId xmlns:a16="http://schemas.microsoft.com/office/drawing/2014/main" id="{39274A51-8DB0-48DA-A1D7-6B51E6708E97}"/>
              </a:ext>
            </a:extLst>
          </p:cNvPr>
          <p:cNvPicPr>
            <a:picLocks noChangeAspect="1"/>
          </p:cNvPicPr>
          <p:nvPr/>
        </p:nvPicPr>
        <p:blipFill>
          <a:blip r:embed="rId10"/>
          <a:stretch>
            <a:fillRect/>
          </a:stretch>
        </p:blipFill>
        <p:spPr>
          <a:xfrm>
            <a:off x="23074377" y="21195903"/>
            <a:ext cx="3295650" cy="1064021"/>
          </a:xfrm>
          <a:prstGeom prst="rect">
            <a:avLst/>
          </a:prstGeom>
        </p:spPr>
      </p:pic>
      <p:pic>
        <p:nvPicPr>
          <p:cNvPr id="15" name="Picture 14">
            <a:extLst>
              <a:ext uri="{FF2B5EF4-FFF2-40B4-BE49-F238E27FC236}">
                <a16:creationId xmlns:a16="http://schemas.microsoft.com/office/drawing/2014/main" id="{E2AFC490-AA51-474F-B71D-6E62DE99AFA1}"/>
              </a:ext>
            </a:extLst>
          </p:cNvPr>
          <p:cNvPicPr>
            <a:picLocks noChangeAspect="1"/>
          </p:cNvPicPr>
          <p:nvPr/>
        </p:nvPicPr>
        <p:blipFill>
          <a:blip r:embed="rId11"/>
          <a:stretch>
            <a:fillRect/>
          </a:stretch>
        </p:blipFill>
        <p:spPr>
          <a:xfrm>
            <a:off x="-2914650" y="16739262"/>
            <a:ext cx="4076486" cy="3643326"/>
          </a:xfrm>
          <a:prstGeom prst="rect">
            <a:avLst/>
          </a:prstGeom>
        </p:spPr>
      </p:pic>
      <p:pic>
        <p:nvPicPr>
          <p:cNvPr id="19" name="Picture 18">
            <a:extLst>
              <a:ext uri="{FF2B5EF4-FFF2-40B4-BE49-F238E27FC236}">
                <a16:creationId xmlns:a16="http://schemas.microsoft.com/office/drawing/2014/main" id="{9C2C2C89-BAD5-4D57-8041-BE78F21EFE43}"/>
              </a:ext>
            </a:extLst>
          </p:cNvPr>
          <p:cNvPicPr>
            <a:picLocks noChangeAspect="1"/>
          </p:cNvPicPr>
          <p:nvPr/>
        </p:nvPicPr>
        <p:blipFill>
          <a:blip r:embed="rId12"/>
          <a:stretch>
            <a:fillRect/>
          </a:stretch>
        </p:blipFill>
        <p:spPr>
          <a:xfrm>
            <a:off x="11914602" y="15618961"/>
            <a:ext cx="9021605" cy="4465252"/>
          </a:xfrm>
          <a:prstGeom prst="rect">
            <a:avLst/>
          </a:prstGeom>
        </p:spPr>
      </p:pic>
    </p:spTree>
  </p:cSld>
  <p:clrMapOvr>
    <a:masterClrMapping/>
  </p:clrMapOvr>
</p:sld>
</file>

<file path=ppt/theme/theme1.xml><?xml version="1.0" encoding="utf-8"?>
<a:theme xmlns:a="http://schemas.openxmlformats.org/drawingml/2006/main" name="Office Theme">
  <a:themeElements>
    <a:clrScheme name="Custom 18">
      <a:dk1>
        <a:srgbClr val="000000"/>
      </a:dk1>
      <a:lt1>
        <a:srgbClr val="FFFFFF"/>
      </a:lt1>
      <a:dk2>
        <a:srgbClr val="1F497D"/>
      </a:dk2>
      <a:lt2>
        <a:srgbClr val="EEECE1"/>
      </a:lt2>
      <a:accent1>
        <a:srgbClr val="4F81BD"/>
      </a:accent1>
      <a:accent2>
        <a:srgbClr val="C0504D"/>
      </a:accent2>
      <a:accent3>
        <a:srgbClr val="A9A9A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E567CCF847BD4438E34773C2EAD0791" ma:contentTypeVersion="11" ma:contentTypeDescription="Create a new document." ma:contentTypeScope="" ma:versionID="dd2e8f5fad6cd10a1a73ed0b426b6c4d">
  <xsd:schema xmlns:xsd="http://www.w3.org/2001/XMLSchema" xmlns:xs="http://www.w3.org/2001/XMLSchema" xmlns:p="http://schemas.microsoft.com/office/2006/metadata/properties" xmlns:ns3="c3674278-d92b-4a87-ad95-d013c3ba7e18" targetNamespace="http://schemas.microsoft.com/office/2006/metadata/properties" ma:root="true" ma:fieldsID="aa59c97f3787fa94a66043797474d5aa" ns3:_="">
    <xsd:import namespace="c3674278-d92b-4a87-ad95-d013c3ba7e18"/>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674278-d92b-4a87-ad95-d013c3ba7e18"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ystemTags" ma:index="13" nillable="true" ma:displayName="MediaServiceSystemTags" ma:hidden="true" ma:internalName="MediaServiceSystemTags" ma:readOnly="true">
      <xsd:simpleType>
        <xsd:restriction base="dms:Note"/>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Location" ma:index="18" nillable="true" ma:displayName="Location" ma:indexed="true"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ECC4EE2-20EB-41BE-B04C-4DC0B35DE443}">
  <ds:schemaRefs>
    <ds:schemaRef ds:uri="http://www.w3.org/XML/1998/namespace"/>
    <ds:schemaRef ds:uri="http://schemas.microsoft.com/office/2006/documentManagement/types"/>
    <ds:schemaRef ds:uri="http://purl.org/dc/dcmitype/"/>
    <ds:schemaRef ds:uri="c3674278-d92b-4a87-ad95-d013c3ba7e18"/>
    <ds:schemaRef ds:uri="http://schemas.microsoft.com/office/2006/metadata/properties"/>
    <ds:schemaRef ds:uri="http://schemas.microsoft.com/office/infopath/2007/PartnerControls"/>
    <ds:schemaRef ds:uri="http://purl.org/dc/elements/1.1/"/>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5D1ED73A-7A38-4883-A129-7271B500D417}">
  <ds:schemaRefs>
    <ds:schemaRef ds:uri="http://schemas.microsoft.com/sharepoint/v3/contenttype/forms"/>
  </ds:schemaRefs>
</ds:datastoreItem>
</file>

<file path=customXml/itemProps3.xml><?xml version="1.0" encoding="utf-8"?>
<ds:datastoreItem xmlns:ds="http://schemas.openxmlformats.org/officeDocument/2006/customXml" ds:itemID="{CE3B3F18-3227-4AA7-94ED-83EDD2BF0C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3674278-d92b-4a87-ad95-d013c3ba7e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232</TotalTime>
  <Words>687</Words>
  <Application>Microsoft Office PowerPoint</Application>
  <PresentationFormat>Custom</PresentationFormat>
  <Paragraphs>32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Arial Black</vt:lpstr>
      <vt:lpstr>Calibri</vt:lpstr>
      <vt:lpstr>Wingdings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 Larson</dc:creator>
  <cp:lastModifiedBy>Emmanuel Abioye</cp:lastModifiedBy>
  <cp:revision>9</cp:revision>
  <dcterms:created xsi:type="dcterms:W3CDTF">2013-02-10T21:14:48Z</dcterms:created>
  <dcterms:modified xsi:type="dcterms:W3CDTF">2025-04-24T04:07:04Z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0x010100DE567CCF847BD4438E34773C2EAD0791</vt:lpwstr>
  </property>
</Properties>
</file>